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a9fa39b83d46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48145bb2884964"/>
  </p:sldMasterIdLst>
  <p:sldIdLst>
    <p:sldId xmlns:r="http://schemas.openxmlformats.org/officeDocument/2006/relationships" id="256" r:id="Rb21385c24ab04426"/>
    <p:sldId xmlns:r="http://schemas.openxmlformats.org/officeDocument/2006/relationships" id="257" r:id="Rd8ac1fad96af4b41"/>
    <p:sldId xmlns:r="http://schemas.openxmlformats.org/officeDocument/2006/relationships" id="258" r:id="Ra0e2208a1af54d32"/>
    <p:sldId xmlns:r="http://schemas.openxmlformats.org/officeDocument/2006/relationships" id="259" r:id="R27014dbd130c464f"/>
    <p:sldId xmlns:r="http://schemas.openxmlformats.org/officeDocument/2006/relationships" id="260" r:id="Ra2d37cdc35e148b6"/>
    <p:sldId xmlns:r="http://schemas.openxmlformats.org/officeDocument/2006/relationships" id="261" r:id="R4e8f49a4bb5d4db5"/>
    <p:sldId xmlns:r="http://schemas.openxmlformats.org/officeDocument/2006/relationships" id="262" r:id="R6933a3ed55b147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48145bb2884964" /><Relationship Type="http://schemas.openxmlformats.org/officeDocument/2006/relationships/slide" Target="/ppt/slides/slide1.xml" Id="Rb21385c24ab04426" /><Relationship Type="http://schemas.openxmlformats.org/officeDocument/2006/relationships/slide" Target="/ppt/slides/slide2.xml" Id="Rd8ac1fad96af4b41" /><Relationship Type="http://schemas.openxmlformats.org/officeDocument/2006/relationships/slide" Target="/ppt/slides/slide3.xml" Id="Ra0e2208a1af54d32" /><Relationship Type="http://schemas.openxmlformats.org/officeDocument/2006/relationships/slide" Target="/ppt/slides/slide4.xml" Id="R27014dbd130c464f" /><Relationship Type="http://schemas.openxmlformats.org/officeDocument/2006/relationships/slide" Target="/ppt/slides/slide5.xml" Id="Ra2d37cdc35e148b6" /><Relationship Type="http://schemas.openxmlformats.org/officeDocument/2006/relationships/slide" Target="/ppt/slides/slide6.xml" Id="R4e8f49a4bb5d4db5" /><Relationship Type="http://schemas.openxmlformats.org/officeDocument/2006/relationships/slide" Target="/ppt/slides/slide7.xml" Id="R6933a3ed55b147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c2dc3c2f504f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946d326324286" /><Relationship Type="http://schemas.openxmlformats.org/officeDocument/2006/relationships/theme" Target="/ppt/slideMasters/theme/theme1.xml" Id="Rf4df9093143445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e946d3263242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879e565934e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6827fcfce4f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1241ae6824c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f201eb2ee41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c157bcd5840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bed999aeb4b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fceb88bb147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LINDSTRØM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LINDSTRØM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LINDSTRØM HOTEL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LINDSTRØM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LINDSTRØM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LINDSTRØM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20 485 478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2 971 006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2 670 938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12 030 706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15 846 661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LINDSTRØM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KIBE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LINDSTRØM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Øyraplassen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69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915 781 306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LINDSTRØM HOTEL AS</a:t>
            </a:r>
          </a:p>
        </p:txBody>
      </p:sp>
    </p:spTree>
  </p:cSld>
  <p:clrMapOvr>
    <a:masterClrMapping xmlns:a="http://schemas.openxmlformats.org/drawingml/2006/main"/>
  </p:clrMapOvr>
</p:sld>
</file>