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2aca6b1e124e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696ff45642447d"/>
  </p:sldMasterIdLst>
  <p:sldIdLst>
    <p:sldId xmlns:r="http://schemas.openxmlformats.org/officeDocument/2006/relationships" id="256" r:id="R31b7f1c3c82f4f25"/>
    <p:sldId xmlns:r="http://schemas.openxmlformats.org/officeDocument/2006/relationships" id="257" r:id="Rfa34f3800cfd44db"/>
    <p:sldId xmlns:r="http://schemas.openxmlformats.org/officeDocument/2006/relationships" id="258" r:id="R30661baa18a8475a"/>
    <p:sldId xmlns:r="http://schemas.openxmlformats.org/officeDocument/2006/relationships" id="259" r:id="Rc96b332b6ca3408d"/>
    <p:sldId xmlns:r="http://schemas.openxmlformats.org/officeDocument/2006/relationships" id="260" r:id="Re2461b9db6a54e35"/>
    <p:sldId xmlns:r="http://schemas.openxmlformats.org/officeDocument/2006/relationships" id="261" r:id="R3adf32d1b9904bbc"/>
    <p:sldId xmlns:r="http://schemas.openxmlformats.org/officeDocument/2006/relationships" id="262" r:id="R216168ad95904c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696ff45642447d" /><Relationship Type="http://schemas.openxmlformats.org/officeDocument/2006/relationships/slide" Target="/ppt/slides/slide1.xml" Id="R31b7f1c3c82f4f25" /><Relationship Type="http://schemas.openxmlformats.org/officeDocument/2006/relationships/slide" Target="/ppt/slides/slide2.xml" Id="Rfa34f3800cfd44db" /><Relationship Type="http://schemas.openxmlformats.org/officeDocument/2006/relationships/slide" Target="/ppt/slides/slide3.xml" Id="R30661baa18a8475a" /><Relationship Type="http://schemas.openxmlformats.org/officeDocument/2006/relationships/slide" Target="/ppt/slides/slide4.xml" Id="Rc96b332b6ca3408d" /><Relationship Type="http://schemas.openxmlformats.org/officeDocument/2006/relationships/slide" Target="/ppt/slides/slide5.xml" Id="Re2461b9db6a54e35" /><Relationship Type="http://schemas.openxmlformats.org/officeDocument/2006/relationships/slide" Target="/ppt/slides/slide6.xml" Id="R3adf32d1b9904bbc" /><Relationship Type="http://schemas.openxmlformats.org/officeDocument/2006/relationships/slide" Target="/ppt/slides/slide7.xml" Id="R216168ad95904c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5c06bf40f84b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6f9452b534b56" /><Relationship Type="http://schemas.openxmlformats.org/officeDocument/2006/relationships/theme" Target="/ppt/slideMasters/theme/theme1.xml" Id="R276579a0db144c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a6f9452b534b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11ce8163949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481b1a0004d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20eb6f2e040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b1bee547d41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89b2f45ce45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093b2ed9742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2dd3039c748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SELBYGGEN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SELBYGGEN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8 451 359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527 578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4 871 439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7 740 758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BALSTAD SVERRE GUNNAR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BORSETH JOHN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EVJEMO MARIT SISSEL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FUGLEM BJØRN JOHAN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FUGLEM OLA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FURAN STEINAR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Nestansringen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08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redaksjonen@selbyggen.no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915 782 949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