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8bdcec2c3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9c377137f494f"/>
  </p:sldMasterIdLst>
  <p:sldIdLst>
    <p:sldId xmlns:r="http://schemas.openxmlformats.org/officeDocument/2006/relationships" id="256" r:id="R6259921bb51345c8"/>
    <p:sldId xmlns:r="http://schemas.openxmlformats.org/officeDocument/2006/relationships" id="257" r:id="R849068d77c584231"/>
    <p:sldId xmlns:r="http://schemas.openxmlformats.org/officeDocument/2006/relationships" id="258" r:id="R72f4c9d411434457"/>
    <p:sldId xmlns:r="http://schemas.openxmlformats.org/officeDocument/2006/relationships" id="259" r:id="R1b2d71d447a1427a"/>
    <p:sldId xmlns:r="http://schemas.openxmlformats.org/officeDocument/2006/relationships" id="260" r:id="R93f2d611870e4324"/>
    <p:sldId xmlns:r="http://schemas.openxmlformats.org/officeDocument/2006/relationships" id="261" r:id="R15acd4a6f5154ee4"/>
    <p:sldId xmlns:r="http://schemas.openxmlformats.org/officeDocument/2006/relationships" id="262" r:id="R40f8ab9cd319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9c377137f494f" /><Relationship Type="http://schemas.openxmlformats.org/officeDocument/2006/relationships/slide" Target="/ppt/slides/slide1.xml" Id="R6259921bb51345c8" /><Relationship Type="http://schemas.openxmlformats.org/officeDocument/2006/relationships/slide" Target="/ppt/slides/slide2.xml" Id="R849068d77c584231" /><Relationship Type="http://schemas.openxmlformats.org/officeDocument/2006/relationships/slide" Target="/ppt/slides/slide3.xml" Id="R72f4c9d411434457" /><Relationship Type="http://schemas.openxmlformats.org/officeDocument/2006/relationships/slide" Target="/ppt/slides/slide4.xml" Id="R1b2d71d447a1427a" /><Relationship Type="http://schemas.openxmlformats.org/officeDocument/2006/relationships/slide" Target="/ppt/slides/slide5.xml" Id="R93f2d611870e4324" /><Relationship Type="http://schemas.openxmlformats.org/officeDocument/2006/relationships/slide" Target="/ppt/slides/slide6.xml" Id="R15acd4a6f5154ee4" /><Relationship Type="http://schemas.openxmlformats.org/officeDocument/2006/relationships/slide" Target="/ppt/slides/slide7.xml" Id="R40f8ab9cd319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e4a324097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abd6bc8a4cb5" /><Relationship Type="http://schemas.openxmlformats.org/officeDocument/2006/relationships/theme" Target="/ppt/slideMasters/theme/theme1.xml" Id="R8889e08c0402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4abd6bc8a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df38bdfcc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60917625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6a6d391f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5422c09cb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b10c99f0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64f7ff0b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168c1bf9c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 SEMSHAUG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SEMSHAUG AS ble etablert [år] og holder til i Tjeldstø.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29 433 781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9 583 506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SEMSHAUG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LISE SEMSHAUG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OVE SEMSHAUG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Jensvardvegen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5336 Tjeldstø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915 800 718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