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c8c223d14941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a8259e6ded4ed9"/>
  </p:sldMasterIdLst>
  <p:sldIdLst>
    <p:sldId xmlns:r="http://schemas.openxmlformats.org/officeDocument/2006/relationships" id="256" r:id="Rfea26c350b664abd"/>
    <p:sldId xmlns:r="http://schemas.openxmlformats.org/officeDocument/2006/relationships" id="257" r:id="R8b11b95e4a0d4e2c"/>
    <p:sldId xmlns:r="http://schemas.openxmlformats.org/officeDocument/2006/relationships" id="258" r:id="Rd485866838894d6c"/>
    <p:sldId xmlns:r="http://schemas.openxmlformats.org/officeDocument/2006/relationships" id="259" r:id="R60e5d8173f57435f"/>
    <p:sldId xmlns:r="http://schemas.openxmlformats.org/officeDocument/2006/relationships" id="260" r:id="Rae27fee754fa4b1d"/>
    <p:sldId xmlns:r="http://schemas.openxmlformats.org/officeDocument/2006/relationships" id="261" r:id="R4fc09ae8c98e4aec"/>
    <p:sldId xmlns:r="http://schemas.openxmlformats.org/officeDocument/2006/relationships" id="262" r:id="R168c57695da84e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a8259e6ded4ed9" /><Relationship Type="http://schemas.openxmlformats.org/officeDocument/2006/relationships/slide" Target="/ppt/slides/slide1.xml" Id="Rfea26c350b664abd" /><Relationship Type="http://schemas.openxmlformats.org/officeDocument/2006/relationships/slide" Target="/ppt/slides/slide2.xml" Id="R8b11b95e4a0d4e2c" /><Relationship Type="http://schemas.openxmlformats.org/officeDocument/2006/relationships/slide" Target="/ppt/slides/slide3.xml" Id="Rd485866838894d6c" /><Relationship Type="http://schemas.openxmlformats.org/officeDocument/2006/relationships/slide" Target="/ppt/slides/slide4.xml" Id="R60e5d8173f57435f" /><Relationship Type="http://schemas.openxmlformats.org/officeDocument/2006/relationships/slide" Target="/ppt/slides/slide5.xml" Id="Rae27fee754fa4b1d" /><Relationship Type="http://schemas.openxmlformats.org/officeDocument/2006/relationships/slide" Target="/ppt/slides/slide6.xml" Id="R4fc09ae8c98e4aec" /><Relationship Type="http://schemas.openxmlformats.org/officeDocument/2006/relationships/slide" Target="/ppt/slides/slide7.xml" Id="R168c57695da84e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4cf243c75c41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642ae686843af" /><Relationship Type="http://schemas.openxmlformats.org/officeDocument/2006/relationships/theme" Target="/ppt/slideMasters/theme/theme1.xml" Id="R4ac136e319fc44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b642ae686843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52c559d1545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6c140b8d047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65fbafdfb42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81cba336a4b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46c6407ca44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68bda8c3646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545fe79504f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AEB HOLDING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AEB HOLDING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AEB HOLDING &amp; CO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AEB HOLDING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AEB HOLDING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AEB HOLDING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3 643 339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19 589 656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19 817 977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AEB HOLDING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BORGEN ANDREAS ERDAL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AEB HOLDING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Skallumhagen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915 804 586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AEB HOLDING &amp; CO AS</a:t>
            </a:r>
          </a:p>
        </p:txBody>
      </p:sp>
    </p:spTree>
  </p:cSld>
  <p:clrMapOvr>
    <a:masterClrMapping xmlns:a="http://schemas.openxmlformats.org/drawingml/2006/main"/>
  </p:clrMapOvr>
</p:sld>
</file>