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e81fda9af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d4b6117294082"/>
  </p:sldMasterIdLst>
  <p:sldIdLst>
    <p:sldId xmlns:r="http://schemas.openxmlformats.org/officeDocument/2006/relationships" id="256" r:id="Rbb043123bb7c4c70"/>
    <p:sldId xmlns:r="http://schemas.openxmlformats.org/officeDocument/2006/relationships" id="257" r:id="R8a41511225f54ef2"/>
    <p:sldId xmlns:r="http://schemas.openxmlformats.org/officeDocument/2006/relationships" id="258" r:id="Rd730ca6bc2d54e7a"/>
    <p:sldId xmlns:r="http://schemas.openxmlformats.org/officeDocument/2006/relationships" id="259" r:id="R59a3f4430b754946"/>
    <p:sldId xmlns:r="http://schemas.openxmlformats.org/officeDocument/2006/relationships" id="260" r:id="Rf9794c3a76934769"/>
    <p:sldId xmlns:r="http://schemas.openxmlformats.org/officeDocument/2006/relationships" id="261" r:id="R363a0eeb9658482a"/>
    <p:sldId xmlns:r="http://schemas.openxmlformats.org/officeDocument/2006/relationships" id="262" r:id="Rbfd88c0ec4ec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d4b6117294082" /><Relationship Type="http://schemas.openxmlformats.org/officeDocument/2006/relationships/slide" Target="/ppt/slides/slide1.xml" Id="Rbb043123bb7c4c70" /><Relationship Type="http://schemas.openxmlformats.org/officeDocument/2006/relationships/slide" Target="/ppt/slides/slide2.xml" Id="R8a41511225f54ef2" /><Relationship Type="http://schemas.openxmlformats.org/officeDocument/2006/relationships/slide" Target="/ppt/slides/slide3.xml" Id="Rd730ca6bc2d54e7a" /><Relationship Type="http://schemas.openxmlformats.org/officeDocument/2006/relationships/slide" Target="/ppt/slides/slide4.xml" Id="R59a3f4430b754946" /><Relationship Type="http://schemas.openxmlformats.org/officeDocument/2006/relationships/slide" Target="/ppt/slides/slide5.xml" Id="Rf9794c3a76934769" /><Relationship Type="http://schemas.openxmlformats.org/officeDocument/2006/relationships/slide" Target="/ppt/slides/slide6.xml" Id="R363a0eeb9658482a" /><Relationship Type="http://schemas.openxmlformats.org/officeDocument/2006/relationships/slide" Target="/ppt/slides/slide7.xml" Id="Rbfd88c0ec4ec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01d675ea0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791a7dfe44ed" /><Relationship Type="http://schemas.openxmlformats.org/officeDocument/2006/relationships/theme" Target="/ppt/slideMasters/theme/theme1.xml" Id="Ra971eb546c6d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2791a7dfe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f7de0491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941f3928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f08193c2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fce9b8fa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c584b37e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46007abb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e28963c6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SKILLEBEKK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SKILLEBEKK REGNSKAP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LEKEKASSEN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SKILLEBEKK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Trondheimsvei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95 03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post@skillebekkregnskap.no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www.skillebekkregnskap.no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915 804 985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REGNSKAP AS</a:t>
            </a:r>
          </a:p>
        </p:txBody>
      </p:sp>
    </p:spTree>
  </p:cSld>
  <p:clrMapOvr>
    <a:masterClrMapping xmlns:a="http://schemas.openxmlformats.org/drawingml/2006/main"/>
  </p:clrMapOvr>
</p:sld>
</file>