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d6aa08a6c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e963502a5437d"/>
  </p:sldMasterIdLst>
  <p:sldIdLst>
    <p:sldId xmlns:r="http://schemas.openxmlformats.org/officeDocument/2006/relationships" id="256" r:id="R653429308d1f448a"/>
    <p:sldId xmlns:r="http://schemas.openxmlformats.org/officeDocument/2006/relationships" id="257" r:id="R2a13e72ebb3a44fd"/>
    <p:sldId xmlns:r="http://schemas.openxmlformats.org/officeDocument/2006/relationships" id="258" r:id="R572a3ec4389e4499"/>
    <p:sldId xmlns:r="http://schemas.openxmlformats.org/officeDocument/2006/relationships" id="259" r:id="Rf19b8510b4b84986"/>
    <p:sldId xmlns:r="http://schemas.openxmlformats.org/officeDocument/2006/relationships" id="260" r:id="Rc16b9bc6ed16495a"/>
    <p:sldId xmlns:r="http://schemas.openxmlformats.org/officeDocument/2006/relationships" id="261" r:id="R50590248bf5a487c"/>
    <p:sldId xmlns:r="http://schemas.openxmlformats.org/officeDocument/2006/relationships" id="262" r:id="R9b01d278efd9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e963502a5437d" /><Relationship Type="http://schemas.openxmlformats.org/officeDocument/2006/relationships/slide" Target="/ppt/slides/slide1.xml" Id="R653429308d1f448a" /><Relationship Type="http://schemas.openxmlformats.org/officeDocument/2006/relationships/slide" Target="/ppt/slides/slide2.xml" Id="R2a13e72ebb3a44fd" /><Relationship Type="http://schemas.openxmlformats.org/officeDocument/2006/relationships/slide" Target="/ppt/slides/slide3.xml" Id="R572a3ec4389e4499" /><Relationship Type="http://schemas.openxmlformats.org/officeDocument/2006/relationships/slide" Target="/ppt/slides/slide4.xml" Id="Rf19b8510b4b84986" /><Relationship Type="http://schemas.openxmlformats.org/officeDocument/2006/relationships/slide" Target="/ppt/slides/slide5.xml" Id="Rc16b9bc6ed16495a" /><Relationship Type="http://schemas.openxmlformats.org/officeDocument/2006/relationships/slide" Target="/ppt/slides/slide6.xml" Id="R50590248bf5a487c" /><Relationship Type="http://schemas.openxmlformats.org/officeDocument/2006/relationships/slide" Target="/ppt/slides/slide7.xml" Id="R9b01d278efd9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f75bef6a0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eedf45b5245fd" /><Relationship Type="http://schemas.openxmlformats.org/officeDocument/2006/relationships/theme" Target="/ppt/slideMasters/theme/theme1.xml" Id="Rc87e2fdd4dcd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eedf45b52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31e98382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5b64ccef0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17fdfad66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6deb794e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9336388d6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5f6892b5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e0205127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TORE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TORE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TORE OLSEN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TORE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TORE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TORE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1 280 415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TORE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LARS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TORE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bhamari@online.no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915 807 704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TORE OLSEN AS</a:t>
            </a:r>
          </a:p>
        </p:txBody>
      </p:sp>
    </p:spTree>
  </p:cSld>
  <p:clrMapOvr>
    <a:masterClrMapping xmlns:a="http://schemas.openxmlformats.org/drawingml/2006/main"/>
  </p:clrMapOvr>
</p:sld>
</file>