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89044bc33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0812baeda42f8"/>
  </p:sldMasterIdLst>
  <p:sldIdLst>
    <p:sldId xmlns:r="http://schemas.openxmlformats.org/officeDocument/2006/relationships" id="256" r:id="Ree1d77eed8a34490"/>
    <p:sldId xmlns:r="http://schemas.openxmlformats.org/officeDocument/2006/relationships" id="257" r:id="R6b319d846c2a4043"/>
    <p:sldId xmlns:r="http://schemas.openxmlformats.org/officeDocument/2006/relationships" id="258" r:id="Rd807bc46af444f3f"/>
    <p:sldId xmlns:r="http://schemas.openxmlformats.org/officeDocument/2006/relationships" id="259" r:id="R4ceafe3c4afb4cf5"/>
    <p:sldId xmlns:r="http://schemas.openxmlformats.org/officeDocument/2006/relationships" id="260" r:id="Re67ef8143f154a47"/>
    <p:sldId xmlns:r="http://schemas.openxmlformats.org/officeDocument/2006/relationships" id="261" r:id="Rf9dde5cbb5ea404e"/>
    <p:sldId xmlns:r="http://schemas.openxmlformats.org/officeDocument/2006/relationships" id="262" r:id="R6c42ff18b84b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0812baeda42f8" /><Relationship Type="http://schemas.openxmlformats.org/officeDocument/2006/relationships/slide" Target="/ppt/slides/slide1.xml" Id="Ree1d77eed8a34490" /><Relationship Type="http://schemas.openxmlformats.org/officeDocument/2006/relationships/slide" Target="/ppt/slides/slide2.xml" Id="R6b319d846c2a4043" /><Relationship Type="http://schemas.openxmlformats.org/officeDocument/2006/relationships/slide" Target="/ppt/slides/slide3.xml" Id="Rd807bc46af444f3f" /><Relationship Type="http://schemas.openxmlformats.org/officeDocument/2006/relationships/slide" Target="/ppt/slides/slide4.xml" Id="R4ceafe3c4afb4cf5" /><Relationship Type="http://schemas.openxmlformats.org/officeDocument/2006/relationships/slide" Target="/ppt/slides/slide5.xml" Id="Re67ef8143f154a47" /><Relationship Type="http://schemas.openxmlformats.org/officeDocument/2006/relationships/slide" Target="/ppt/slides/slide6.xml" Id="Rf9dde5cbb5ea404e" /><Relationship Type="http://schemas.openxmlformats.org/officeDocument/2006/relationships/slide" Target="/ppt/slides/slide7.xml" Id="R6c42ff18b84b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c078fdeac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50e864a34ff0" /><Relationship Type="http://schemas.openxmlformats.org/officeDocument/2006/relationships/theme" Target="/ppt/slideMasters/theme/theme1.xml" Id="Rff6bd3e90b1c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350e864a3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cde1d064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a333f571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8cc32d82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4948f0ae5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75c3a5c98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889de026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c6de3731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PLETHORA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JOHN E JANSSON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Erik Svendsen, Beryllvegen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915 808 190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