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cc3804d01a44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e8110d22534d1a"/>
  </p:sldMasterIdLst>
  <p:sldIdLst>
    <p:sldId xmlns:r="http://schemas.openxmlformats.org/officeDocument/2006/relationships" id="256" r:id="R8573d46f2c824936"/>
    <p:sldId xmlns:r="http://schemas.openxmlformats.org/officeDocument/2006/relationships" id="257" r:id="R510da2bab6814178"/>
    <p:sldId xmlns:r="http://schemas.openxmlformats.org/officeDocument/2006/relationships" id="258" r:id="R3d09047654e943ff"/>
    <p:sldId xmlns:r="http://schemas.openxmlformats.org/officeDocument/2006/relationships" id="259" r:id="Rf8390403a3534868"/>
    <p:sldId xmlns:r="http://schemas.openxmlformats.org/officeDocument/2006/relationships" id="260" r:id="Rff952ddeb77040c5"/>
    <p:sldId xmlns:r="http://schemas.openxmlformats.org/officeDocument/2006/relationships" id="261" r:id="R0c949255d26d4627"/>
    <p:sldId xmlns:r="http://schemas.openxmlformats.org/officeDocument/2006/relationships" id="262" r:id="Ra6f91e9d611a48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8110d22534d1a" /><Relationship Type="http://schemas.openxmlformats.org/officeDocument/2006/relationships/slide" Target="/ppt/slides/slide1.xml" Id="R8573d46f2c824936" /><Relationship Type="http://schemas.openxmlformats.org/officeDocument/2006/relationships/slide" Target="/ppt/slides/slide2.xml" Id="R510da2bab6814178" /><Relationship Type="http://schemas.openxmlformats.org/officeDocument/2006/relationships/slide" Target="/ppt/slides/slide3.xml" Id="R3d09047654e943ff" /><Relationship Type="http://schemas.openxmlformats.org/officeDocument/2006/relationships/slide" Target="/ppt/slides/slide4.xml" Id="Rf8390403a3534868" /><Relationship Type="http://schemas.openxmlformats.org/officeDocument/2006/relationships/slide" Target="/ppt/slides/slide5.xml" Id="Rff952ddeb77040c5" /><Relationship Type="http://schemas.openxmlformats.org/officeDocument/2006/relationships/slide" Target="/ppt/slides/slide6.xml" Id="R0c949255d26d4627" /><Relationship Type="http://schemas.openxmlformats.org/officeDocument/2006/relationships/slide" Target="/ppt/slides/slide7.xml" Id="Ra6f91e9d611a48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3db6c4a0f4e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37111825441a8" /><Relationship Type="http://schemas.openxmlformats.org/officeDocument/2006/relationships/theme" Target="/ppt/slideMasters/theme/theme1.xml" Id="Rc7bb56833fb443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437111825441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f51304b61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5b3a9d2e84e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ac86c70fc4b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73e74de7147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5c55fa1214a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4a8dcba744b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e61ebef2a49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HAUGANS HALMSTRÅ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HALMSTRÅ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HAUGANS HALMSTRÅ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HALMSTRÅ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HALMSTRÅ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HALMSTRÅ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502 856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486 393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13 228 158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13 399 529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HALMSTRÅ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HALMSTRÅ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915 810 888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HALMSTRÅ AS</a:t>
            </a:r>
          </a:p>
        </p:txBody>
      </p:sp>
    </p:spTree>
  </p:cSld>
  <p:clrMapOvr>
    <a:masterClrMapping xmlns:a="http://schemas.openxmlformats.org/drawingml/2006/main"/>
  </p:clrMapOvr>
</p:sld>
</file>