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b964d40bf8944c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dcd3040c434248"/>
  </p:sldMasterIdLst>
  <p:sldIdLst>
    <p:sldId xmlns:r="http://schemas.openxmlformats.org/officeDocument/2006/relationships" id="256" r:id="R03cb09aeee794b76"/>
    <p:sldId xmlns:r="http://schemas.openxmlformats.org/officeDocument/2006/relationships" id="257" r:id="Rf5043d04d2fb4f22"/>
    <p:sldId xmlns:r="http://schemas.openxmlformats.org/officeDocument/2006/relationships" id="258" r:id="Rd157bedd404a44d8"/>
    <p:sldId xmlns:r="http://schemas.openxmlformats.org/officeDocument/2006/relationships" id="259" r:id="R4a6101fb10dd4458"/>
    <p:sldId xmlns:r="http://schemas.openxmlformats.org/officeDocument/2006/relationships" id="260" r:id="R51b696d81af04c58"/>
    <p:sldId xmlns:r="http://schemas.openxmlformats.org/officeDocument/2006/relationships" id="261" r:id="R62e9a277f720464c"/>
    <p:sldId xmlns:r="http://schemas.openxmlformats.org/officeDocument/2006/relationships" id="262" r:id="R9bb02515b00a432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dcd3040c434248" /><Relationship Type="http://schemas.openxmlformats.org/officeDocument/2006/relationships/slide" Target="/ppt/slides/slide1.xml" Id="R03cb09aeee794b76" /><Relationship Type="http://schemas.openxmlformats.org/officeDocument/2006/relationships/slide" Target="/ppt/slides/slide2.xml" Id="Rf5043d04d2fb4f22" /><Relationship Type="http://schemas.openxmlformats.org/officeDocument/2006/relationships/slide" Target="/ppt/slides/slide3.xml" Id="Rd157bedd404a44d8" /><Relationship Type="http://schemas.openxmlformats.org/officeDocument/2006/relationships/slide" Target="/ppt/slides/slide4.xml" Id="R4a6101fb10dd4458" /><Relationship Type="http://schemas.openxmlformats.org/officeDocument/2006/relationships/slide" Target="/ppt/slides/slide5.xml" Id="R51b696d81af04c58" /><Relationship Type="http://schemas.openxmlformats.org/officeDocument/2006/relationships/slide" Target="/ppt/slides/slide6.xml" Id="R62e9a277f720464c" /><Relationship Type="http://schemas.openxmlformats.org/officeDocument/2006/relationships/slide" Target="/ppt/slides/slide7.xml" Id="R9bb02515b00a432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3dfaf7f15b420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b0b40040a345fb" /><Relationship Type="http://schemas.openxmlformats.org/officeDocument/2006/relationships/theme" Target="/ppt/slideMasters/theme/theme1.xml" Id="R4e8baee6d696428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8b0b40040a345f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4821de848945d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3f4e08f931422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07ec0892874cd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6b3b56b0a54fb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02c2a1e202420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7742586cf24a3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65412dc3b84b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SANDNES BYGG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SANDNES BYGG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SANDNES BYGG HOLDING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SANDNES BYGG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SANDNES BYGG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SANDNES BYGG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−125 086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1 335 463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19 157 025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19 157 025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SANDNES BYGG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ATLE VANGLO SKRETTING  –  82,4 %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KRISTOFFER VANGLO SKRETTING  –  17,6 %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SANDNES BYGG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Atle Skretting, Østre Helleveien 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4318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915 813 585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SANDNES BYGG HOLDING AS</a:t>
            </a:r>
          </a:p>
        </p:txBody>
      </p:sp>
    </p:spTree>
  </p:cSld>
  <p:clrMapOvr>
    <a:masterClrMapping xmlns:a="http://schemas.openxmlformats.org/drawingml/2006/main"/>
  </p:clrMapOvr>
</p:sld>
</file>