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9a0d9dc79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88f4f35224049"/>
  </p:sldMasterIdLst>
  <p:sldIdLst>
    <p:sldId xmlns:r="http://schemas.openxmlformats.org/officeDocument/2006/relationships" id="256" r:id="R8300e0046b594e40"/>
    <p:sldId xmlns:r="http://schemas.openxmlformats.org/officeDocument/2006/relationships" id="257" r:id="Rcc9b8264f06f472c"/>
    <p:sldId xmlns:r="http://schemas.openxmlformats.org/officeDocument/2006/relationships" id="258" r:id="R0346a16684454ee3"/>
    <p:sldId xmlns:r="http://schemas.openxmlformats.org/officeDocument/2006/relationships" id="259" r:id="R9dc0184782804f31"/>
    <p:sldId xmlns:r="http://schemas.openxmlformats.org/officeDocument/2006/relationships" id="260" r:id="R4dcdc5e28aed407d"/>
    <p:sldId xmlns:r="http://schemas.openxmlformats.org/officeDocument/2006/relationships" id="261" r:id="R45ef9b2d80ea4daa"/>
    <p:sldId xmlns:r="http://schemas.openxmlformats.org/officeDocument/2006/relationships" id="262" r:id="R336cfa80321a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88f4f35224049" /><Relationship Type="http://schemas.openxmlformats.org/officeDocument/2006/relationships/slide" Target="/ppt/slides/slide1.xml" Id="R8300e0046b594e40" /><Relationship Type="http://schemas.openxmlformats.org/officeDocument/2006/relationships/slide" Target="/ppt/slides/slide2.xml" Id="Rcc9b8264f06f472c" /><Relationship Type="http://schemas.openxmlformats.org/officeDocument/2006/relationships/slide" Target="/ppt/slides/slide3.xml" Id="R0346a16684454ee3" /><Relationship Type="http://schemas.openxmlformats.org/officeDocument/2006/relationships/slide" Target="/ppt/slides/slide4.xml" Id="R9dc0184782804f31" /><Relationship Type="http://schemas.openxmlformats.org/officeDocument/2006/relationships/slide" Target="/ppt/slides/slide5.xml" Id="R4dcdc5e28aed407d" /><Relationship Type="http://schemas.openxmlformats.org/officeDocument/2006/relationships/slide" Target="/ppt/slides/slide6.xml" Id="R45ef9b2d80ea4daa" /><Relationship Type="http://schemas.openxmlformats.org/officeDocument/2006/relationships/slide" Target="/ppt/slides/slide7.xml" Id="R336cfa80321a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49f4e3ab8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700520684141" /><Relationship Type="http://schemas.openxmlformats.org/officeDocument/2006/relationships/theme" Target="/ppt/slideMasters/theme/theme1.xml" Id="R9829c1b752de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f70052068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d0ac77b7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9ca9c767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ff067162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c2e2fd41e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f2f8e05d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adb16f43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8ebe8c7f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VEDESBYGG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VEDESBYGG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JANISAUSKAS KESTUTIS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Landingsgata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vedesbygg@gmail.com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915 818 749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VEDESBYGG AS</a:t>
            </a:r>
          </a:p>
        </p:txBody>
      </p:sp>
    </p:spTree>
  </p:cSld>
  <p:clrMapOvr>
    <a:masterClrMapping xmlns:a="http://schemas.openxmlformats.org/drawingml/2006/main"/>
  </p:clrMapOvr>
</p:sld>
</file>