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9a4854e3b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cddd6b23b42cf"/>
  </p:sldMasterIdLst>
  <p:sldIdLst>
    <p:sldId xmlns:r="http://schemas.openxmlformats.org/officeDocument/2006/relationships" id="256" r:id="R486c311af08244dc"/>
    <p:sldId xmlns:r="http://schemas.openxmlformats.org/officeDocument/2006/relationships" id="257" r:id="Rd056d793cad04039"/>
    <p:sldId xmlns:r="http://schemas.openxmlformats.org/officeDocument/2006/relationships" id="258" r:id="Rbff7465a15964af1"/>
    <p:sldId xmlns:r="http://schemas.openxmlformats.org/officeDocument/2006/relationships" id="259" r:id="R9a8525750b1f475b"/>
    <p:sldId xmlns:r="http://schemas.openxmlformats.org/officeDocument/2006/relationships" id="260" r:id="Re50a8419fa56428c"/>
    <p:sldId xmlns:r="http://schemas.openxmlformats.org/officeDocument/2006/relationships" id="261" r:id="R57a7efda997a4657"/>
    <p:sldId xmlns:r="http://schemas.openxmlformats.org/officeDocument/2006/relationships" id="262" r:id="R6a46034750cd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cddd6b23b42cf" /><Relationship Type="http://schemas.openxmlformats.org/officeDocument/2006/relationships/slide" Target="/ppt/slides/slide1.xml" Id="R486c311af08244dc" /><Relationship Type="http://schemas.openxmlformats.org/officeDocument/2006/relationships/slide" Target="/ppt/slides/slide2.xml" Id="Rd056d793cad04039" /><Relationship Type="http://schemas.openxmlformats.org/officeDocument/2006/relationships/slide" Target="/ppt/slides/slide3.xml" Id="Rbff7465a15964af1" /><Relationship Type="http://schemas.openxmlformats.org/officeDocument/2006/relationships/slide" Target="/ppt/slides/slide4.xml" Id="R9a8525750b1f475b" /><Relationship Type="http://schemas.openxmlformats.org/officeDocument/2006/relationships/slide" Target="/ppt/slides/slide5.xml" Id="Re50a8419fa56428c" /><Relationship Type="http://schemas.openxmlformats.org/officeDocument/2006/relationships/slide" Target="/ppt/slides/slide6.xml" Id="R57a7efda997a4657" /><Relationship Type="http://schemas.openxmlformats.org/officeDocument/2006/relationships/slide" Target="/ppt/slides/slide7.xml" Id="R6a46034750cd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8291736ca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1a05b7f84bd3" /><Relationship Type="http://schemas.openxmlformats.org/officeDocument/2006/relationships/theme" Target="/ppt/slideMasters/theme/theme1.xml" Id="R0a5b567e7482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61a05b7f8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a39ddeb1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ad0f4b8a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e5441cdf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cd5d3f2e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25a830d6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370667be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cfb84cfc8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BYGG &amp; ANLEGG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BYGG OG ANLEGG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Ingebrigtsen, Tranevegen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BYGG &amp; ANLEGG AS</a:t>
            </a:r>
          </a:p>
        </p:txBody>
      </p:sp>
    </p:spTree>
  </p:cSld>
  <p:clrMapOvr>
    <a:masterClrMapping xmlns:a="http://schemas.openxmlformats.org/drawingml/2006/main"/>
  </p:clrMapOvr>
</p:sld>
</file>