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ba1aabe2db44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b42f06dab04ca8"/>
  </p:sldMasterIdLst>
  <p:sldIdLst>
    <p:sldId xmlns:r="http://schemas.openxmlformats.org/officeDocument/2006/relationships" id="256" r:id="Rc7ad13941c1d4c4f"/>
    <p:sldId xmlns:r="http://schemas.openxmlformats.org/officeDocument/2006/relationships" id="257" r:id="Ref932805a9f34a25"/>
    <p:sldId xmlns:r="http://schemas.openxmlformats.org/officeDocument/2006/relationships" id="258" r:id="R34680f5600124d01"/>
    <p:sldId xmlns:r="http://schemas.openxmlformats.org/officeDocument/2006/relationships" id="259" r:id="R778d38c49cbb481d"/>
    <p:sldId xmlns:r="http://schemas.openxmlformats.org/officeDocument/2006/relationships" id="260" r:id="Rb5102e75b741419f"/>
    <p:sldId xmlns:r="http://schemas.openxmlformats.org/officeDocument/2006/relationships" id="261" r:id="R1645c54dbd5a4df9"/>
    <p:sldId xmlns:r="http://schemas.openxmlformats.org/officeDocument/2006/relationships" id="262" r:id="R5c0087ff37004c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b42f06dab04ca8" /><Relationship Type="http://schemas.openxmlformats.org/officeDocument/2006/relationships/slide" Target="/ppt/slides/slide1.xml" Id="Rc7ad13941c1d4c4f" /><Relationship Type="http://schemas.openxmlformats.org/officeDocument/2006/relationships/slide" Target="/ppt/slides/slide2.xml" Id="Ref932805a9f34a25" /><Relationship Type="http://schemas.openxmlformats.org/officeDocument/2006/relationships/slide" Target="/ppt/slides/slide3.xml" Id="R34680f5600124d01" /><Relationship Type="http://schemas.openxmlformats.org/officeDocument/2006/relationships/slide" Target="/ppt/slides/slide4.xml" Id="R778d38c49cbb481d" /><Relationship Type="http://schemas.openxmlformats.org/officeDocument/2006/relationships/slide" Target="/ppt/slides/slide5.xml" Id="Rb5102e75b741419f" /><Relationship Type="http://schemas.openxmlformats.org/officeDocument/2006/relationships/slide" Target="/ppt/slides/slide6.xml" Id="R1645c54dbd5a4df9" /><Relationship Type="http://schemas.openxmlformats.org/officeDocument/2006/relationships/slide" Target="/ppt/slides/slide7.xml" Id="R5c0087ff37004c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8048de190344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c5ee039104415" /><Relationship Type="http://schemas.openxmlformats.org/officeDocument/2006/relationships/theme" Target="/ppt/slideMasters/theme/theme1.xml" Id="Ree8f87dfe18249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bc5ee0391044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ef58328b44a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988b810934d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f7689b42f4c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54e2c473244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b24aba81e4d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4bbac15ca42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4b845609d4f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LINDÅS VVS NILS TRÆLAND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LINDÅS VVS NILS TRÆLAND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LINDÅS VVS NILS TRÆLAND AS ble etablert [år] og holder til i Lindås.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LINDÅS VVS NILS TRÆLAND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LINDÅS VVS NILS TRÆLAND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LINDÅS VVS NILS TRÆLAND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100 005 727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32 220 384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25 443 970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29 472 037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46 776 802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LINDÅS VVS NILS TRÆLAND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TRÆLAND NILS-ARNE  –  51,1 %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TRÆLAND AS  –  48,9 %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LINDÅS VVS NILS TRÆLAND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Hundvin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5955 Lindås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36 35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nils-arne@lindaasvvs.no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915 836 445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LINDÅS VVS NILS TRÆLAND AS</a:t>
            </a:r>
          </a:p>
        </p:txBody>
      </p:sp>
    </p:spTree>
  </p:cSld>
  <p:clrMapOvr>
    <a:masterClrMapping xmlns:a="http://schemas.openxmlformats.org/drawingml/2006/main"/>
  </p:clrMapOvr>
</p:sld>
</file>