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0194d8933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2db654fe44b50"/>
  </p:sldMasterIdLst>
  <p:sldIdLst>
    <p:sldId xmlns:r="http://schemas.openxmlformats.org/officeDocument/2006/relationships" id="256" r:id="R0068a5b934264f57"/>
    <p:sldId xmlns:r="http://schemas.openxmlformats.org/officeDocument/2006/relationships" id="257" r:id="R14004c36ed59461a"/>
    <p:sldId xmlns:r="http://schemas.openxmlformats.org/officeDocument/2006/relationships" id="258" r:id="Rbac1952ee82c45d2"/>
    <p:sldId xmlns:r="http://schemas.openxmlformats.org/officeDocument/2006/relationships" id="259" r:id="Rcb0257c80bea4a64"/>
    <p:sldId xmlns:r="http://schemas.openxmlformats.org/officeDocument/2006/relationships" id="260" r:id="Rc816c64a06cd4c7d"/>
    <p:sldId xmlns:r="http://schemas.openxmlformats.org/officeDocument/2006/relationships" id="261" r:id="R42380cb0f27348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2db654fe44b50" /><Relationship Type="http://schemas.openxmlformats.org/officeDocument/2006/relationships/slide" Target="/ppt/slides/slide1.xml" Id="R0068a5b934264f57" /><Relationship Type="http://schemas.openxmlformats.org/officeDocument/2006/relationships/slide" Target="/ppt/slides/slide2.xml" Id="R14004c36ed59461a" /><Relationship Type="http://schemas.openxmlformats.org/officeDocument/2006/relationships/slide" Target="/ppt/slides/slide3.xml" Id="Rbac1952ee82c45d2" /><Relationship Type="http://schemas.openxmlformats.org/officeDocument/2006/relationships/slide" Target="/ppt/slides/slide4.xml" Id="Rcb0257c80bea4a64" /><Relationship Type="http://schemas.openxmlformats.org/officeDocument/2006/relationships/slide" Target="/ppt/slides/slide5.xml" Id="Rc816c64a06cd4c7d" /><Relationship Type="http://schemas.openxmlformats.org/officeDocument/2006/relationships/slide" Target="/ppt/slides/slide6.xml" Id="R42380cb0f27348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7187edcbc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057ee418422e" /><Relationship Type="http://schemas.openxmlformats.org/officeDocument/2006/relationships/theme" Target="/ppt/slideMasters/theme/theme1.xml" Id="R74f18922f738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9057ee418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ab8172908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124329da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dae59b1f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52bc7db9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50005f49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427fabb3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