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e01e11464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1f26d943d4066"/>
  </p:sldMasterIdLst>
  <p:sldIdLst>
    <p:sldId xmlns:r="http://schemas.openxmlformats.org/officeDocument/2006/relationships" id="256" r:id="Rb32ad89e76f64760"/>
    <p:sldId xmlns:r="http://schemas.openxmlformats.org/officeDocument/2006/relationships" id="257" r:id="R72631fd2cda646f1"/>
    <p:sldId xmlns:r="http://schemas.openxmlformats.org/officeDocument/2006/relationships" id="258" r:id="R7d4f336f4a134ea4"/>
    <p:sldId xmlns:r="http://schemas.openxmlformats.org/officeDocument/2006/relationships" id="259" r:id="R14d52a1259874fcb"/>
    <p:sldId xmlns:r="http://schemas.openxmlformats.org/officeDocument/2006/relationships" id="260" r:id="R1d879b65c29142c8"/>
    <p:sldId xmlns:r="http://schemas.openxmlformats.org/officeDocument/2006/relationships" id="261" r:id="R64148f3c9aab4614"/>
    <p:sldId xmlns:r="http://schemas.openxmlformats.org/officeDocument/2006/relationships" id="262" r:id="Reefb5a0499b6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1f26d943d4066" /><Relationship Type="http://schemas.openxmlformats.org/officeDocument/2006/relationships/slide" Target="/ppt/slides/slide1.xml" Id="Rb32ad89e76f64760" /><Relationship Type="http://schemas.openxmlformats.org/officeDocument/2006/relationships/slide" Target="/ppt/slides/slide2.xml" Id="R72631fd2cda646f1" /><Relationship Type="http://schemas.openxmlformats.org/officeDocument/2006/relationships/slide" Target="/ppt/slides/slide3.xml" Id="R7d4f336f4a134ea4" /><Relationship Type="http://schemas.openxmlformats.org/officeDocument/2006/relationships/slide" Target="/ppt/slides/slide4.xml" Id="R14d52a1259874fcb" /><Relationship Type="http://schemas.openxmlformats.org/officeDocument/2006/relationships/slide" Target="/ppt/slides/slide5.xml" Id="R1d879b65c29142c8" /><Relationship Type="http://schemas.openxmlformats.org/officeDocument/2006/relationships/slide" Target="/ppt/slides/slide6.xml" Id="R64148f3c9aab4614" /><Relationship Type="http://schemas.openxmlformats.org/officeDocument/2006/relationships/slide" Target="/ppt/slides/slide7.xml" Id="Reefb5a0499b6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b354392b1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948f62e4c484b" /><Relationship Type="http://schemas.openxmlformats.org/officeDocument/2006/relationships/theme" Target="/ppt/slideMasters/theme/theme1.xml" Id="R5a7d0e3d54f4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948f62e4c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bffa209d8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0ee2e729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bd0d374d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f5cd1f88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917082c0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63744d268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5229f69b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175 983 446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5 380 981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39 114 533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 INVEST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KROGSGÅRD NIELS JØRGEN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ESPEN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HERMANNS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 BYGGFORNYELSE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