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1725a3357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8046c22e942e1"/>
  </p:sldMasterIdLst>
  <p:sldIdLst>
    <p:sldId xmlns:r="http://schemas.openxmlformats.org/officeDocument/2006/relationships" id="256" r:id="R1ce3100515a8425d"/>
    <p:sldId xmlns:r="http://schemas.openxmlformats.org/officeDocument/2006/relationships" id="257" r:id="R6039dcedb8a146bc"/>
    <p:sldId xmlns:r="http://schemas.openxmlformats.org/officeDocument/2006/relationships" id="258" r:id="Rbdd396cf9dd4480e"/>
    <p:sldId xmlns:r="http://schemas.openxmlformats.org/officeDocument/2006/relationships" id="259" r:id="R79f10648a1ad4160"/>
    <p:sldId xmlns:r="http://schemas.openxmlformats.org/officeDocument/2006/relationships" id="260" r:id="Rb947aa06e1ee451a"/>
    <p:sldId xmlns:r="http://schemas.openxmlformats.org/officeDocument/2006/relationships" id="261" r:id="R68753e4d6ee9401c"/>
    <p:sldId xmlns:r="http://schemas.openxmlformats.org/officeDocument/2006/relationships" id="262" r:id="Rd2e5c27ccd30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8046c22e942e1" /><Relationship Type="http://schemas.openxmlformats.org/officeDocument/2006/relationships/slide" Target="/ppt/slides/slide1.xml" Id="R1ce3100515a8425d" /><Relationship Type="http://schemas.openxmlformats.org/officeDocument/2006/relationships/slide" Target="/ppt/slides/slide2.xml" Id="R6039dcedb8a146bc" /><Relationship Type="http://schemas.openxmlformats.org/officeDocument/2006/relationships/slide" Target="/ppt/slides/slide3.xml" Id="Rbdd396cf9dd4480e" /><Relationship Type="http://schemas.openxmlformats.org/officeDocument/2006/relationships/slide" Target="/ppt/slides/slide4.xml" Id="R79f10648a1ad4160" /><Relationship Type="http://schemas.openxmlformats.org/officeDocument/2006/relationships/slide" Target="/ppt/slides/slide5.xml" Id="Rb947aa06e1ee451a" /><Relationship Type="http://schemas.openxmlformats.org/officeDocument/2006/relationships/slide" Target="/ppt/slides/slide6.xml" Id="R68753e4d6ee9401c" /><Relationship Type="http://schemas.openxmlformats.org/officeDocument/2006/relationships/slide" Target="/ppt/slides/slide7.xml" Id="Rd2e5c27ccd30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ccc18931b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22dea4ad745a4" /><Relationship Type="http://schemas.openxmlformats.org/officeDocument/2006/relationships/theme" Target="/ppt/slideMasters/theme/theme1.xml" Id="Rab1addcf30cb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22dea4ad7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79a872c1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f2baba8ba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5cb670315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4427857b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05c83bae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478d82bc6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a8989611b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AMORIN JUNIOR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JUNIOR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42 835 816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58 116 579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FREDRIKKE ULSTEIN MÆHLUM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ULSTEIN MÆHLUM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INGERID ULSTEIN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INGERID ULSTEIN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915 841 252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JUNIOR AS</a:t>
            </a:r>
          </a:p>
        </p:txBody>
      </p:sp>
    </p:spTree>
  </p:cSld>
  <p:clrMapOvr>
    <a:masterClrMapping xmlns:a="http://schemas.openxmlformats.org/drawingml/2006/main"/>
  </p:clrMapOvr>
</p:sld>
</file>