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5a488e0ee84c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7803dd36b640ac"/>
  </p:sldMasterIdLst>
  <p:sldIdLst>
    <p:sldId xmlns:r="http://schemas.openxmlformats.org/officeDocument/2006/relationships" id="256" r:id="R45e02fe721934bfd"/>
    <p:sldId xmlns:r="http://schemas.openxmlformats.org/officeDocument/2006/relationships" id="257" r:id="R0b56f5cd1d17413f"/>
    <p:sldId xmlns:r="http://schemas.openxmlformats.org/officeDocument/2006/relationships" id="258" r:id="Rd37b872592c04523"/>
    <p:sldId xmlns:r="http://schemas.openxmlformats.org/officeDocument/2006/relationships" id="259" r:id="R035e2f6c8ddb4e1f"/>
    <p:sldId xmlns:r="http://schemas.openxmlformats.org/officeDocument/2006/relationships" id="260" r:id="Rbd0bd337724e4365"/>
    <p:sldId xmlns:r="http://schemas.openxmlformats.org/officeDocument/2006/relationships" id="261" r:id="R12b2278c0074420e"/>
    <p:sldId xmlns:r="http://schemas.openxmlformats.org/officeDocument/2006/relationships" id="262" r:id="Rc3d76765a6cd4f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803dd36b640ac" /><Relationship Type="http://schemas.openxmlformats.org/officeDocument/2006/relationships/slide" Target="/ppt/slides/slide1.xml" Id="R45e02fe721934bfd" /><Relationship Type="http://schemas.openxmlformats.org/officeDocument/2006/relationships/slide" Target="/ppt/slides/slide2.xml" Id="R0b56f5cd1d17413f" /><Relationship Type="http://schemas.openxmlformats.org/officeDocument/2006/relationships/slide" Target="/ppt/slides/slide3.xml" Id="Rd37b872592c04523" /><Relationship Type="http://schemas.openxmlformats.org/officeDocument/2006/relationships/slide" Target="/ppt/slides/slide4.xml" Id="R035e2f6c8ddb4e1f" /><Relationship Type="http://schemas.openxmlformats.org/officeDocument/2006/relationships/slide" Target="/ppt/slides/slide5.xml" Id="Rbd0bd337724e4365" /><Relationship Type="http://schemas.openxmlformats.org/officeDocument/2006/relationships/slide" Target="/ppt/slides/slide6.xml" Id="R12b2278c0074420e" /><Relationship Type="http://schemas.openxmlformats.org/officeDocument/2006/relationships/slide" Target="/ppt/slides/slide7.xml" Id="Rc3d76765a6cd4f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e021f1c364e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51687330a4867" /><Relationship Type="http://schemas.openxmlformats.org/officeDocument/2006/relationships/theme" Target="/ppt/slideMasters/theme/theme1.xml" Id="Racd57741652f4b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d51687330a48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dae272a8f45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4fd94b3cc47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d80f5b4eb49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eae5185b840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61f8e2a704d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7997423ab4a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37f31e75f4c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AMORIN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AMORIN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3 481 062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72 147 875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79 178 772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INGERID ULSTEIN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915 841 317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AMORIN AS</a:t>
            </a:r>
          </a:p>
        </p:txBody>
      </p:sp>
    </p:spTree>
  </p:cSld>
  <p:clrMapOvr>
    <a:masterClrMapping xmlns:a="http://schemas.openxmlformats.org/drawingml/2006/main"/>
  </p:clrMapOvr>
</p:sld>
</file>