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867de645c54b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8b0f3069ff47e7"/>
  </p:sldMasterIdLst>
  <p:sldIdLst>
    <p:sldId xmlns:r="http://schemas.openxmlformats.org/officeDocument/2006/relationships" id="256" r:id="R1e9cdf244661490f"/>
    <p:sldId xmlns:r="http://schemas.openxmlformats.org/officeDocument/2006/relationships" id="257" r:id="R39d6a7650f5f46f9"/>
    <p:sldId xmlns:r="http://schemas.openxmlformats.org/officeDocument/2006/relationships" id="258" r:id="Rad4aaa2c099149bf"/>
    <p:sldId xmlns:r="http://schemas.openxmlformats.org/officeDocument/2006/relationships" id="259" r:id="Reaf0b124b31e4aaa"/>
    <p:sldId xmlns:r="http://schemas.openxmlformats.org/officeDocument/2006/relationships" id="260" r:id="R1f03db029adb4dd2"/>
    <p:sldId xmlns:r="http://schemas.openxmlformats.org/officeDocument/2006/relationships" id="261" r:id="R4847ad119dc34081"/>
    <p:sldId xmlns:r="http://schemas.openxmlformats.org/officeDocument/2006/relationships" id="262" r:id="R6062dac8bc7842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8b0f3069ff47e7" /><Relationship Type="http://schemas.openxmlformats.org/officeDocument/2006/relationships/slide" Target="/ppt/slides/slide1.xml" Id="R1e9cdf244661490f" /><Relationship Type="http://schemas.openxmlformats.org/officeDocument/2006/relationships/slide" Target="/ppt/slides/slide2.xml" Id="R39d6a7650f5f46f9" /><Relationship Type="http://schemas.openxmlformats.org/officeDocument/2006/relationships/slide" Target="/ppt/slides/slide3.xml" Id="Rad4aaa2c099149bf" /><Relationship Type="http://schemas.openxmlformats.org/officeDocument/2006/relationships/slide" Target="/ppt/slides/slide4.xml" Id="Reaf0b124b31e4aaa" /><Relationship Type="http://schemas.openxmlformats.org/officeDocument/2006/relationships/slide" Target="/ppt/slides/slide5.xml" Id="R1f03db029adb4dd2" /><Relationship Type="http://schemas.openxmlformats.org/officeDocument/2006/relationships/slide" Target="/ppt/slides/slide6.xml" Id="R4847ad119dc34081" /><Relationship Type="http://schemas.openxmlformats.org/officeDocument/2006/relationships/slide" Target="/ppt/slides/slide7.xml" Id="R6062dac8bc7842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f37e2f5fcc47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8fd8a563f4c8b" /><Relationship Type="http://schemas.openxmlformats.org/officeDocument/2006/relationships/theme" Target="/ppt/slideMasters/theme/theme1.xml" Id="Rfbde4d1cab0d41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f8fd8a563f4c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592bccf0c40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bd03431f84e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d99a3174646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9b99ff1924a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37b90665a45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8876237b042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eb8d4bf7747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JUPITER INVEST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JUPITER INVEST II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−194 428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10 289 479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33 709 030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33 743 314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 MARIUS ULSTEIN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Vikemyra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915 842 321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II AS</a:t>
            </a:r>
          </a:p>
        </p:txBody>
      </p:sp>
    </p:spTree>
  </p:cSld>
  <p:clrMapOvr>
    <a:masterClrMapping xmlns:a="http://schemas.openxmlformats.org/drawingml/2006/main"/>
  </p:clrMapOvr>
</p:sld>
</file>