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2e9f3c7a7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14d3e59a940d4"/>
  </p:sldMasterIdLst>
  <p:sldIdLst>
    <p:sldId xmlns:r="http://schemas.openxmlformats.org/officeDocument/2006/relationships" id="256" r:id="R39bf5b9b34634b76"/>
    <p:sldId xmlns:r="http://schemas.openxmlformats.org/officeDocument/2006/relationships" id="257" r:id="Rba9adbccf1e74aab"/>
    <p:sldId xmlns:r="http://schemas.openxmlformats.org/officeDocument/2006/relationships" id="258" r:id="R6cb8e7630547479c"/>
    <p:sldId xmlns:r="http://schemas.openxmlformats.org/officeDocument/2006/relationships" id="259" r:id="R2114d81cafd940d8"/>
    <p:sldId xmlns:r="http://schemas.openxmlformats.org/officeDocument/2006/relationships" id="260" r:id="Rad7309e3745d491f"/>
    <p:sldId xmlns:r="http://schemas.openxmlformats.org/officeDocument/2006/relationships" id="261" r:id="R49d7109261844e8c"/>
    <p:sldId xmlns:r="http://schemas.openxmlformats.org/officeDocument/2006/relationships" id="262" r:id="R67501d6c1452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14d3e59a940d4" /><Relationship Type="http://schemas.openxmlformats.org/officeDocument/2006/relationships/slide" Target="/ppt/slides/slide1.xml" Id="R39bf5b9b34634b76" /><Relationship Type="http://schemas.openxmlformats.org/officeDocument/2006/relationships/slide" Target="/ppt/slides/slide2.xml" Id="Rba9adbccf1e74aab" /><Relationship Type="http://schemas.openxmlformats.org/officeDocument/2006/relationships/slide" Target="/ppt/slides/slide3.xml" Id="R6cb8e7630547479c" /><Relationship Type="http://schemas.openxmlformats.org/officeDocument/2006/relationships/slide" Target="/ppt/slides/slide4.xml" Id="R2114d81cafd940d8" /><Relationship Type="http://schemas.openxmlformats.org/officeDocument/2006/relationships/slide" Target="/ppt/slides/slide5.xml" Id="Rad7309e3745d491f" /><Relationship Type="http://schemas.openxmlformats.org/officeDocument/2006/relationships/slide" Target="/ppt/slides/slide6.xml" Id="R49d7109261844e8c" /><Relationship Type="http://schemas.openxmlformats.org/officeDocument/2006/relationships/slide" Target="/ppt/slides/slide7.xml" Id="R67501d6c1452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ca195650e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628be03304ae7" /><Relationship Type="http://schemas.openxmlformats.org/officeDocument/2006/relationships/theme" Target="/ppt/slideMasters/theme/theme1.xml" Id="R9e3d1d812051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628be0330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028b00d7a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4da9f93c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f9716e73c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686481b14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03335d85b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0b2d14cbb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03ee6dd04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MOGUL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125 266 376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125 429 978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GUNVOR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