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44c72b61234c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96ba325b0240b8"/>
  </p:sldMasterIdLst>
  <p:sldIdLst>
    <p:sldId xmlns:r="http://schemas.openxmlformats.org/officeDocument/2006/relationships" id="256" r:id="R0bffac40edfa4743"/>
    <p:sldId xmlns:r="http://schemas.openxmlformats.org/officeDocument/2006/relationships" id="257" r:id="R49d334768bb44faa"/>
    <p:sldId xmlns:r="http://schemas.openxmlformats.org/officeDocument/2006/relationships" id="258" r:id="Rafdeafee21244318"/>
    <p:sldId xmlns:r="http://schemas.openxmlformats.org/officeDocument/2006/relationships" id="259" r:id="Rb7a31e9d22c54a8a"/>
    <p:sldId xmlns:r="http://schemas.openxmlformats.org/officeDocument/2006/relationships" id="260" r:id="R78088b8d9e094ee6"/>
    <p:sldId xmlns:r="http://schemas.openxmlformats.org/officeDocument/2006/relationships" id="261" r:id="R71b47f4e33234783"/>
    <p:sldId xmlns:r="http://schemas.openxmlformats.org/officeDocument/2006/relationships" id="262" r:id="R9c687eae053548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96ba325b0240b8" /><Relationship Type="http://schemas.openxmlformats.org/officeDocument/2006/relationships/slide" Target="/ppt/slides/slide1.xml" Id="R0bffac40edfa4743" /><Relationship Type="http://schemas.openxmlformats.org/officeDocument/2006/relationships/slide" Target="/ppt/slides/slide2.xml" Id="R49d334768bb44faa" /><Relationship Type="http://schemas.openxmlformats.org/officeDocument/2006/relationships/slide" Target="/ppt/slides/slide3.xml" Id="Rafdeafee21244318" /><Relationship Type="http://schemas.openxmlformats.org/officeDocument/2006/relationships/slide" Target="/ppt/slides/slide4.xml" Id="Rb7a31e9d22c54a8a" /><Relationship Type="http://schemas.openxmlformats.org/officeDocument/2006/relationships/slide" Target="/ppt/slides/slide5.xml" Id="R78088b8d9e094ee6" /><Relationship Type="http://schemas.openxmlformats.org/officeDocument/2006/relationships/slide" Target="/ppt/slides/slide6.xml" Id="R71b47f4e33234783" /><Relationship Type="http://schemas.openxmlformats.org/officeDocument/2006/relationships/slide" Target="/ppt/slides/slide7.xml" Id="R9c687eae053548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7f68632f7940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9e06f9d8c432c" /><Relationship Type="http://schemas.openxmlformats.org/officeDocument/2006/relationships/theme" Target="/ppt/slideMasters/theme/theme1.xml" Id="R394db34d951445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89e06f9d8c43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29541131649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eca7af8834f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01eee5c5b4e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79542ca434e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0241780654b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4f292839440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e894443f449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ØLA HOLDING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1 836 672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3 691 689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3 691 689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LANGVIK HEIDI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LANGVIK ØYSTEIN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LANGVIK MAGNUS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LANGVIK MELVIN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Busterudkleiva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1782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915 846 750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ØLA HOLDING AS</a:t>
            </a:r>
          </a:p>
        </p:txBody>
      </p:sp>
    </p:spTree>
  </p:cSld>
  <p:clrMapOvr>
    <a:masterClrMapping xmlns:a="http://schemas.openxmlformats.org/drawingml/2006/main"/>
  </p:clrMapOvr>
</p:sld>
</file>