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27c0c56a221447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e5a14e4c8ed4d03"/>
  </p:sldMasterIdLst>
  <p:sldIdLst>
    <p:sldId xmlns:r="http://schemas.openxmlformats.org/officeDocument/2006/relationships" id="256" r:id="R68be24c51e534512"/>
    <p:sldId xmlns:r="http://schemas.openxmlformats.org/officeDocument/2006/relationships" id="257" r:id="R3f5cf8e4323d43c8"/>
    <p:sldId xmlns:r="http://schemas.openxmlformats.org/officeDocument/2006/relationships" id="258" r:id="R944446fe0a2f429b"/>
    <p:sldId xmlns:r="http://schemas.openxmlformats.org/officeDocument/2006/relationships" id="259" r:id="Ra15ffdc08cb64a3b"/>
    <p:sldId xmlns:r="http://schemas.openxmlformats.org/officeDocument/2006/relationships" id="260" r:id="R3590f6c7f7ff4081"/>
    <p:sldId xmlns:r="http://schemas.openxmlformats.org/officeDocument/2006/relationships" id="261" r:id="Rb375006795f744b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5a14e4c8ed4d03" /><Relationship Type="http://schemas.openxmlformats.org/officeDocument/2006/relationships/slide" Target="/ppt/slides/slide1.xml" Id="R68be24c51e534512" /><Relationship Type="http://schemas.openxmlformats.org/officeDocument/2006/relationships/slide" Target="/ppt/slides/slide2.xml" Id="R3f5cf8e4323d43c8" /><Relationship Type="http://schemas.openxmlformats.org/officeDocument/2006/relationships/slide" Target="/ppt/slides/slide3.xml" Id="R944446fe0a2f429b" /><Relationship Type="http://schemas.openxmlformats.org/officeDocument/2006/relationships/slide" Target="/ppt/slides/slide4.xml" Id="Ra15ffdc08cb64a3b" /><Relationship Type="http://schemas.openxmlformats.org/officeDocument/2006/relationships/slide" Target="/ppt/slides/slide5.xml" Id="R3590f6c7f7ff4081" /><Relationship Type="http://schemas.openxmlformats.org/officeDocument/2006/relationships/slide" Target="/ppt/slides/slide6.xml" Id="Rb375006795f744b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09d3991bf14f6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eb64abfa3243ce" /><Relationship Type="http://schemas.openxmlformats.org/officeDocument/2006/relationships/theme" Target="/ppt/slideMasters/theme/theme1.xml" Id="R0f7b268c823749b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aeb64abfa3243c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62463b691e4fd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c9ef83508c497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738a79a0d9478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dff8d7097241a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fc4382432e4ea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8405648d734f0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RØNNING LYSAKER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RØNNING LYSAKER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RØNNING LYSAKER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RØNNING LYSAKER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RØNNING LYSAKER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RØNNING LYSAKER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Gartnersvingen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2032 Maura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915 847 021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RØNNING LYSAKER AS</a:t>
            </a:r>
          </a:p>
        </p:txBody>
      </p:sp>
    </p:spTree>
  </p:cSld>
  <p:clrMapOvr>
    <a:masterClrMapping xmlns:a="http://schemas.openxmlformats.org/drawingml/2006/main"/>
  </p:clrMapOvr>
</p:sld>
</file>