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2a97f9bf9940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a76b22cb0e4b8c"/>
  </p:sldMasterIdLst>
  <p:sldIdLst>
    <p:sldId xmlns:r="http://schemas.openxmlformats.org/officeDocument/2006/relationships" id="256" r:id="Rc3f1989b624347a1"/>
    <p:sldId xmlns:r="http://schemas.openxmlformats.org/officeDocument/2006/relationships" id="257" r:id="R66064e263e634c96"/>
    <p:sldId xmlns:r="http://schemas.openxmlformats.org/officeDocument/2006/relationships" id="258" r:id="R97f89cbe34204920"/>
    <p:sldId xmlns:r="http://schemas.openxmlformats.org/officeDocument/2006/relationships" id="259" r:id="R6706c180e8854133"/>
    <p:sldId xmlns:r="http://schemas.openxmlformats.org/officeDocument/2006/relationships" id="260" r:id="R0f80887e7b124801"/>
    <p:sldId xmlns:r="http://schemas.openxmlformats.org/officeDocument/2006/relationships" id="261" r:id="Re1c9c5d692834443"/>
    <p:sldId xmlns:r="http://schemas.openxmlformats.org/officeDocument/2006/relationships" id="262" r:id="Ree0de31cea1548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a76b22cb0e4b8c" /><Relationship Type="http://schemas.openxmlformats.org/officeDocument/2006/relationships/slide" Target="/ppt/slides/slide1.xml" Id="Rc3f1989b624347a1" /><Relationship Type="http://schemas.openxmlformats.org/officeDocument/2006/relationships/slide" Target="/ppt/slides/slide2.xml" Id="R66064e263e634c96" /><Relationship Type="http://schemas.openxmlformats.org/officeDocument/2006/relationships/slide" Target="/ppt/slides/slide3.xml" Id="R97f89cbe34204920" /><Relationship Type="http://schemas.openxmlformats.org/officeDocument/2006/relationships/slide" Target="/ppt/slides/slide4.xml" Id="R6706c180e8854133" /><Relationship Type="http://schemas.openxmlformats.org/officeDocument/2006/relationships/slide" Target="/ppt/slides/slide5.xml" Id="R0f80887e7b124801" /><Relationship Type="http://schemas.openxmlformats.org/officeDocument/2006/relationships/slide" Target="/ppt/slides/slide6.xml" Id="Re1c9c5d692834443" /><Relationship Type="http://schemas.openxmlformats.org/officeDocument/2006/relationships/slide" Target="/ppt/slides/slide7.xml" Id="Ree0de31cea1548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4b8a2b3d6540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bdaf396104119" /><Relationship Type="http://schemas.openxmlformats.org/officeDocument/2006/relationships/theme" Target="/ppt/slideMasters/theme/theme1.xml" Id="R11f3f043c87547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abdaf3961041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f9b777e0347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90a78bde04e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e2bd623a044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772b0679147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9e5a4ca9344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cab755b6e4c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df216d81c4f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RØNNING LYSAKER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 LYSAKER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LYSAKER AS ble etablert [år] og holder til i Maura.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 LYSAKER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 LYSAKER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 LYSAKER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777 764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3 320 498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4 332 692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 LYSAKER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LINN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 LYSAKER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Gartnersvingen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2032 Maura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915 847 021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 LYSAKER AS</a:t>
            </a:r>
          </a:p>
        </p:txBody>
      </p:sp>
    </p:spTree>
  </p:cSld>
  <p:clrMapOvr>
    <a:masterClrMapping xmlns:a="http://schemas.openxmlformats.org/drawingml/2006/main"/>
  </p:clrMapOvr>
</p:sld>
</file>