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47ca06043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6945fac7d44d3"/>
  </p:sldMasterIdLst>
  <p:sldIdLst>
    <p:sldId xmlns:r="http://schemas.openxmlformats.org/officeDocument/2006/relationships" id="256" r:id="Rfae0e92e6e8f41a4"/>
    <p:sldId xmlns:r="http://schemas.openxmlformats.org/officeDocument/2006/relationships" id="257" r:id="Rfd212d79169b4c5e"/>
    <p:sldId xmlns:r="http://schemas.openxmlformats.org/officeDocument/2006/relationships" id="258" r:id="R19f1028f3571472a"/>
    <p:sldId xmlns:r="http://schemas.openxmlformats.org/officeDocument/2006/relationships" id="259" r:id="R64646aad51e44ce1"/>
    <p:sldId xmlns:r="http://schemas.openxmlformats.org/officeDocument/2006/relationships" id="260" r:id="Rcaf7633e4b5f47d9"/>
    <p:sldId xmlns:r="http://schemas.openxmlformats.org/officeDocument/2006/relationships" id="261" r:id="R0cf6fd3739e34277"/>
    <p:sldId xmlns:r="http://schemas.openxmlformats.org/officeDocument/2006/relationships" id="262" r:id="Re6ea8af4dcd6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6945fac7d44d3" /><Relationship Type="http://schemas.openxmlformats.org/officeDocument/2006/relationships/slide" Target="/ppt/slides/slide1.xml" Id="Rfae0e92e6e8f41a4" /><Relationship Type="http://schemas.openxmlformats.org/officeDocument/2006/relationships/slide" Target="/ppt/slides/slide2.xml" Id="Rfd212d79169b4c5e" /><Relationship Type="http://schemas.openxmlformats.org/officeDocument/2006/relationships/slide" Target="/ppt/slides/slide3.xml" Id="R19f1028f3571472a" /><Relationship Type="http://schemas.openxmlformats.org/officeDocument/2006/relationships/slide" Target="/ppt/slides/slide4.xml" Id="R64646aad51e44ce1" /><Relationship Type="http://schemas.openxmlformats.org/officeDocument/2006/relationships/slide" Target="/ppt/slides/slide5.xml" Id="Rcaf7633e4b5f47d9" /><Relationship Type="http://schemas.openxmlformats.org/officeDocument/2006/relationships/slide" Target="/ppt/slides/slide6.xml" Id="R0cf6fd3739e34277" /><Relationship Type="http://schemas.openxmlformats.org/officeDocument/2006/relationships/slide" Target="/ppt/slides/slide7.xml" Id="Re6ea8af4dcd6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878428796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5569f72e94d3e" /><Relationship Type="http://schemas.openxmlformats.org/officeDocument/2006/relationships/theme" Target="/ppt/slideMasters/theme/theme1.xml" Id="Rc399dbb18f42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5569f72e9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f238df96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8ed90d166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c3a40cfec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6e1853bf5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4da497a4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102cad79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5ebe77bab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 SYVERTSEN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 SYVERTSEN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 SYVERTSEN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 SYVERTSEN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 SYVERTSEN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 SYVERTSEN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6 377 237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6 377 237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 SYVERTSEN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SYVERTSEN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 SYVERTSEN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915 847 668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 SYVERTSEN HOLDING AS</a:t>
            </a:r>
          </a:p>
        </p:txBody>
      </p:sp>
    </p:spTree>
  </p:cSld>
  <p:clrMapOvr>
    <a:masterClrMapping xmlns:a="http://schemas.openxmlformats.org/drawingml/2006/main"/>
  </p:clrMapOvr>
</p:sld>
</file>