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9839fb9bf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f1ab763634d2d"/>
  </p:sldMasterIdLst>
  <p:sldIdLst>
    <p:sldId xmlns:r="http://schemas.openxmlformats.org/officeDocument/2006/relationships" id="256" r:id="R7ac821c6853b47d8"/>
    <p:sldId xmlns:r="http://schemas.openxmlformats.org/officeDocument/2006/relationships" id="257" r:id="R2fa8421cdb514efe"/>
    <p:sldId xmlns:r="http://schemas.openxmlformats.org/officeDocument/2006/relationships" id="258" r:id="R7a3ce729609b49d3"/>
    <p:sldId xmlns:r="http://schemas.openxmlformats.org/officeDocument/2006/relationships" id="259" r:id="Rf6cb0efd5cd74c06"/>
    <p:sldId xmlns:r="http://schemas.openxmlformats.org/officeDocument/2006/relationships" id="260" r:id="R41afc52684b24dbd"/>
    <p:sldId xmlns:r="http://schemas.openxmlformats.org/officeDocument/2006/relationships" id="261" r:id="Rff3b989c61914339"/>
    <p:sldId xmlns:r="http://schemas.openxmlformats.org/officeDocument/2006/relationships" id="262" r:id="R8e732669e638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f1ab763634d2d" /><Relationship Type="http://schemas.openxmlformats.org/officeDocument/2006/relationships/slide" Target="/ppt/slides/slide1.xml" Id="R7ac821c6853b47d8" /><Relationship Type="http://schemas.openxmlformats.org/officeDocument/2006/relationships/slide" Target="/ppt/slides/slide2.xml" Id="R2fa8421cdb514efe" /><Relationship Type="http://schemas.openxmlformats.org/officeDocument/2006/relationships/slide" Target="/ppt/slides/slide3.xml" Id="R7a3ce729609b49d3" /><Relationship Type="http://schemas.openxmlformats.org/officeDocument/2006/relationships/slide" Target="/ppt/slides/slide4.xml" Id="Rf6cb0efd5cd74c06" /><Relationship Type="http://schemas.openxmlformats.org/officeDocument/2006/relationships/slide" Target="/ppt/slides/slide5.xml" Id="R41afc52684b24dbd" /><Relationship Type="http://schemas.openxmlformats.org/officeDocument/2006/relationships/slide" Target="/ppt/slides/slide6.xml" Id="Rff3b989c61914339" /><Relationship Type="http://schemas.openxmlformats.org/officeDocument/2006/relationships/slide" Target="/ppt/slides/slide7.xml" Id="R8e732669e638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3cffc9747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0c3282e3f411a" /><Relationship Type="http://schemas.openxmlformats.org/officeDocument/2006/relationships/theme" Target="/ppt/slideMasters/theme/theme1.xml" Id="Rb6c56de27df1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0c3282e3f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44c8f1eb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72bf12b9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f34911fc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c40c4b21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c81e50e7c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48ad22b9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c3c4a484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SIDONIA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SIDONIA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7 572 985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79 563 646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85 685 543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STANG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Falkensteinsvegen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geirolav@arnestang.no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915 852 459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