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3924dd173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85b7e386d4a88"/>
  </p:sldMasterIdLst>
  <p:sldIdLst>
    <p:sldId xmlns:r="http://schemas.openxmlformats.org/officeDocument/2006/relationships" id="256" r:id="R1397be6f48d9476f"/>
    <p:sldId xmlns:r="http://schemas.openxmlformats.org/officeDocument/2006/relationships" id="257" r:id="R64ff548a113a465f"/>
    <p:sldId xmlns:r="http://schemas.openxmlformats.org/officeDocument/2006/relationships" id="258" r:id="R508259f81e0d4c3e"/>
    <p:sldId xmlns:r="http://schemas.openxmlformats.org/officeDocument/2006/relationships" id="259" r:id="R87d419453fa541f2"/>
    <p:sldId xmlns:r="http://schemas.openxmlformats.org/officeDocument/2006/relationships" id="260" r:id="Rdd27035385344bcc"/>
    <p:sldId xmlns:r="http://schemas.openxmlformats.org/officeDocument/2006/relationships" id="261" r:id="Rd92cb21e48c94523"/>
    <p:sldId xmlns:r="http://schemas.openxmlformats.org/officeDocument/2006/relationships" id="262" r:id="R41afdc333dc2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85b7e386d4a88" /><Relationship Type="http://schemas.openxmlformats.org/officeDocument/2006/relationships/slide" Target="/ppt/slides/slide1.xml" Id="R1397be6f48d9476f" /><Relationship Type="http://schemas.openxmlformats.org/officeDocument/2006/relationships/slide" Target="/ppt/slides/slide2.xml" Id="R64ff548a113a465f" /><Relationship Type="http://schemas.openxmlformats.org/officeDocument/2006/relationships/slide" Target="/ppt/slides/slide3.xml" Id="R508259f81e0d4c3e" /><Relationship Type="http://schemas.openxmlformats.org/officeDocument/2006/relationships/slide" Target="/ppt/slides/slide4.xml" Id="R87d419453fa541f2" /><Relationship Type="http://schemas.openxmlformats.org/officeDocument/2006/relationships/slide" Target="/ppt/slides/slide5.xml" Id="Rdd27035385344bcc" /><Relationship Type="http://schemas.openxmlformats.org/officeDocument/2006/relationships/slide" Target="/ppt/slides/slide6.xml" Id="Rd92cb21e48c94523" /><Relationship Type="http://schemas.openxmlformats.org/officeDocument/2006/relationships/slide" Target="/ppt/slides/slide7.xml" Id="R41afdc333dc2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eee79769e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84c6c18344cdc" /><Relationship Type="http://schemas.openxmlformats.org/officeDocument/2006/relationships/theme" Target="/ppt/slideMasters/theme/theme1.xml" Id="R2d9bc3ea708e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84c6c1834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bb7d5aaa340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e6583ade9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97d6538a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fae47202244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2bcd02779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288b8b09949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e8308afa0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INVEST JUNIOR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INVEST JUNIOR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17 912 772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51 761 176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ULSTEIN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ULSTEIN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ULSTEIN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915 852 491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JUNIOR AS</a:t>
            </a:r>
          </a:p>
        </p:txBody>
      </p:sp>
    </p:spTree>
  </p:cSld>
  <p:clrMapOvr>
    <a:masterClrMapping xmlns:a="http://schemas.openxmlformats.org/drawingml/2006/main"/>
  </p:clrMapOvr>
</p:sld>
</file>