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54884f20f449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9d8006f07a4c0b"/>
  </p:sldMasterIdLst>
  <p:sldIdLst>
    <p:sldId xmlns:r="http://schemas.openxmlformats.org/officeDocument/2006/relationships" id="256" r:id="Rc4d2ac7bcf2141df"/>
    <p:sldId xmlns:r="http://schemas.openxmlformats.org/officeDocument/2006/relationships" id="257" r:id="R407922636e334a0e"/>
    <p:sldId xmlns:r="http://schemas.openxmlformats.org/officeDocument/2006/relationships" id="258" r:id="R324cbe26bf77431f"/>
    <p:sldId xmlns:r="http://schemas.openxmlformats.org/officeDocument/2006/relationships" id="259" r:id="R65eb9a6d38b6480c"/>
    <p:sldId xmlns:r="http://schemas.openxmlformats.org/officeDocument/2006/relationships" id="260" r:id="R52b2fc24a04e4385"/>
    <p:sldId xmlns:r="http://schemas.openxmlformats.org/officeDocument/2006/relationships" id="261" r:id="R699546102fa74642"/>
    <p:sldId xmlns:r="http://schemas.openxmlformats.org/officeDocument/2006/relationships" id="262" r:id="R83a00408f40742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9d8006f07a4c0b" /><Relationship Type="http://schemas.openxmlformats.org/officeDocument/2006/relationships/slide" Target="/ppt/slides/slide1.xml" Id="Rc4d2ac7bcf2141df" /><Relationship Type="http://schemas.openxmlformats.org/officeDocument/2006/relationships/slide" Target="/ppt/slides/slide2.xml" Id="R407922636e334a0e" /><Relationship Type="http://schemas.openxmlformats.org/officeDocument/2006/relationships/slide" Target="/ppt/slides/slide3.xml" Id="R324cbe26bf77431f" /><Relationship Type="http://schemas.openxmlformats.org/officeDocument/2006/relationships/slide" Target="/ppt/slides/slide4.xml" Id="R65eb9a6d38b6480c" /><Relationship Type="http://schemas.openxmlformats.org/officeDocument/2006/relationships/slide" Target="/ppt/slides/slide5.xml" Id="R52b2fc24a04e4385" /><Relationship Type="http://schemas.openxmlformats.org/officeDocument/2006/relationships/slide" Target="/ppt/slides/slide6.xml" Id="R699546102fa74642" /><Relationship Type="http://schemas.openxmlformats.org/officeDocument/2006/relationships/slide" Target="/ppt/slides/slide7.xml" Id="R83a00408f40742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19f57537704d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91ba070eb4df7" /><Relationship Type="http://schemas.openxmlformats.org/officeDocument/2006/relationships/theme" Target="/ppt/slideMasters/theme/theme1.xml" Id="R853a1fbde7744e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d91ba070eb4d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bfc187f2e4d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babacf9954a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a8f87e13246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35b64f6064f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7db40d34440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6e67f12744a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d5112aebd41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TOKA INVEST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TOKA INVEST II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−1 150 613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28 658 467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233 470 243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248 389 163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ULSTEIN  –  47,0 %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EMMA ULSTEIN  –  26,5 %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 ULSTEIN  –  26,5 %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Vikemyra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915 852 521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INVEST II AS</a:t>
            </a:r>
          </a:p>
        </p:txBody>
      </p:sp>
    </p:spTree>
  </p:cSld>
  <p:clrMapOvr>
    <a:masterClrMapping xmlns:a="http://schemas.openxmlformats.org/drawingml/2006/main"/>
  </p:clrMapOvr>
</p:sld>
</file>