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4cf27a139143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dfc931be18403a"/>
  </p:sldMasterIdLst>
  <p:sldIdLst>
    <p:sldId xmlns:r="http://schemas.openxmlformats.org/officeDocument/2006/relationships" id="256" r:id="Re5217118df064ab7"/>
    <p:sldId xmlns:r="http://schemas.openxmlformats.org/officeDocument/2006/relationships" id="257" r:id="Recdaac54785a43f9"/>
    <p:sldId xmlns:r="http://schemas.openxmlformats.org/officeDocument/2006/relationships" id="258" r:id="Rdcf50d0b75d94ad1"/>
    <p:sldId xmlns:r="http://schemas.openxmlformats.org/officeDocument/2006/relationships" id="259" r:id="Rd67931c91e8a4bf9"/>
    <p:sldId xmlns:r="http://schemas.openxmlformats.org/officeDocument/2006/relationships" id="260" r:id="R3ff6e33ad02a4fee"/>
    <p:sldId xmlns:r="http://schemas.openxmlformats.org/officeDocument/2006/relationships" id="261" r:id="R824396663c034309"/>
    <p:sldId xmlns:r="http://schemas.openxmlformats.org/officeDocument/2006/relationships" id="262" r:id="R7a49aa55826e4f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dfc931be18403a" /><Relationship Type="http://schemas.openxmlformats.org/officeDocument/2006/relationships/slide" Target="/ppt/slides/slide1.xml" Id="Re5217118df064ab7" /><Relationship Type="http://schemas.openxmlformats.org/officeDocument/2006/relationships/slide" Target="/ppt/slides/slide2.xml" Id="Recdaac54785a43f9" /><Relationship Type="http://schemas.openxmlformats.org/officeDocument/2006/relationships/slide" Target="/ppt/slides/slide3.xml" Id="Rdcf50d0b75d94ad1" /><Relationship Type="http://schemas.openxmlformats.org/officeDocument/2006/relationships/slide" Target="/ppt/slides/slide4.xml" Id="Rd67931c91e8a4bf9" /><Relationship Type="http://schemas.openxmlformats.org/officeDocument/2006/relationships/slide" Target="/ppt/slides/slide5.xml" Id="R3ff6e33ad02a4fee" /><Relationship Type="http://schemas.openxmlformats.org/officeDocument/2006/relationships/slide" Target="/ppt/slides/slide6.xml" Id="R824396663c034309" /><Relationship Type="http://schemas.openxmlformats.org/officeDocument/2006/relationships/slide" Target="/ppt/slides/slide7.xml" Id="R7a49aa55826e4f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5b685f1df145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70c84533c94aa2" /><Relationship Type="http://schemas.openxmlformats.org/officeDocument/2006/relationships/theme" Target="/ppt/slideMasters/theme/theme1.xml" Id="Rae41a49b588342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70c84533c94a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d5e6a33ce345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399727b9ac4c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bb8acfed7247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5b34184604a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1c4640e71440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a11c81b03440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afe713a1aa4d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FØLL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FØLL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FØLL HOLDING AS ble etablert [år] og holder til i Ranheim.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FØLL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FØLL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FØLL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23 271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FØLL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FØLL FREDRIK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FØLL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 Svendsens veg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7056 Ranheim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915 852 718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FØLL HOLDING AS</a:t>
            </a:r>
          </a:p>
        </p:txBody>
      </p:sp>
    </p:spTree>
  </p:cSld>
  <p:clrMapOvr>
    <a:masterClrMapping xmlns:a="http://schemas.openxmlformats.org/drawingml/2006/main"/>
  </p:clrMapOvr>
</p:sld>
</file>