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0e5d17a29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91f622a2d4610"/>
  </p:sldMasterIdLst>
  <p:sldIdLst>
    <p:sldId xmlns:r="http://schemas.openxmlformats.org/officeDocument/2006/relationships" id="256" r:id="R2c1b015ddffa45f4"/>
    <p:sldId xmlns:r="http://schemas.openxmlformats.org/officeDocument/2006/relationships" id="257" r:id="R790462d3adbd48ad"/>
    <p:sldId xmlns:r="http://schemas.openxmlformats.org/officeDocument/2006/relationships" id="258" r:id="Rd26bdda33d4847f6"/>
    <p:sldId xmlns:r="http://schemas.openxmlformats.org/officeDocument/2006/relationships" id="259" r:id="R506aa85625564b95"/>
    <p:sldId xmlns:r="http://schemas.openxmlformats.org/officeDocument/2006/relationships" id="260" r:id="R909be604909849a8"/>
    <p:sldId xmlns:r="http://schemas.openxmlformats.org/officeDocument/2006/relationships" id="261" r:id="R9ce5556883924e81"/>
    <p:sldId xmlns:r="http://schemas.openxmlformats.org/officeDocument/2006/relationships" id="262" r:id="Rb896123dd6dd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91f622a2d4610" /><Relationship Type="http://schemas.openxmlformats.org/officeDocument/2006/relationships/slide" Target="/ppt/slides/slide1.xml" Id="R2c1b015ddffa45f4" /><Relationship Type="http://schemas.openxmlformats.org/officeDocument/2006/relationships/slide" Target="/ppt/slides/slide2.xml" Id="R790462d3adbd48ad" /><Relationship Type="http://schemas.openxmlformats.org/officeDocument/2006/relationships/slide" Target="/ppt/slides/slide3.xml" Id="Rd26bdda33d4847f6" /><Relationship Type="http://schemas.openxmlformats.org/officeDocument/2006/relationships/slide" Target="/ppt/slides/slide4.xml" Id="R506aa85625564b95" /><Relationship Type="http://schemas.openxmlformats.org/officeDocument/2006/relationships/slide" Target="/ppt/slides/slide5.xml" Id="R909be604909849a8" /><Relationship Type="http://schemas.openxmlformats.org/officeDocument/2006/relationships/slide" Target="/ppt/slides/slide6.xml" Id="R9ce5556883924e81" /><Relationship Type="http://schemas.openxmlformats.org/officeDocument/2006/relationships/slide" Target="/ppt/slides/slide7.xml" Id="Rb896123dd6dd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3c9a30883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d72d2f0c4b97" /><Relationship Type="http://schemas.openxmlformats.org/officeDocument/2006/relationships/theme" Target="/ppt/slideMasters/theme/theme1.xml" Id="R76eb1851bde4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fd72d2f0c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20028d7a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8ee402623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0d72e88b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e7e679cb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93741fff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ecada615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8da41e8b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HARAMBEE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SMÅBREKKE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Småbrekke, Jærnesheia 52E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915 853 889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