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26555fc3a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d72c7963a4aea"/>
  </p:sldMasterIdLst>
  <p:sldIdLst>
    <p:sldId xmlns:r="http://schemas.openxmlformats.org/officeDocument/2006/relationships" id="256" r:id="R8a1cbc144ed44ba3"/>
    <p:sldId xmlns:r="http://schemas.openxmlformats.org/officeDocument/2006/relationships" id="257" r:id="Rfc10c2e6557b4809"/>
    <p:sldId xmlns:r="http://schemas.openxmlformats.org/officeDocument/2006/relationships" id="258" r:id="Ra17fc41f365b4a3f"/>
    <p:sldId xmlns:r="http://schemas.openxmlformats.org/officeDocument/2006/relationships" id="259" r:id="R01b6433c1f854cda"/>
    <p:sldId xmlns:r="http://schemas.openxmlformats.org/officeDocument/2006/relationships" id="260" r:id="Rbaa9c71a47c44771"/>
    <p:sldId xmlns:r="http://schemas.openxmlformats.org/officeDocument/2006/relationships" id="261" r:id="Rab6163cb288c4fef"/>
    <p:sldId xmlns:r="http://schemas.openxmlformats.org/officeDocument/2006/relationships" id="262" r:id="R3628df35e053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d72c7963a4aea" /><Relationship Type="http://schemas.openxmlformats.org/officeDocument/2006/relationships/slide" Target="/ppt/slides/slide1.xml" Id="R8a1cbc144ed44ba3" /><Relationship Type="http://schemas.openxmlformats.org/officeDocument/2006/relationships/slide" Target="/ppt/slides/slide2.xml" Id="Rfc10c2e6557b4809" /><Relationship Type="http://schemas.openxmlformats.org/officeDocument/2006/relationships/slide" Target="/ppt/slides/slide3.xml" Id="Ra17fc41f365b4a3f" /><Relationship Type="http://schemas.openxmlformats.org/officeDocument/2006/relationships/slide" Target="/ppt/slides/slide4.xml" Id="R01b6433c1f854cda" /><Relationship Type="http://schemas.openxmlformats.org/officeDocument/2006/relationships/slide" Target="/ppt/slides/slide5.xml" Id="Rbaa9c71a47c44771" /><Relationship Type="http://schemas.openxmlformats.org/officeDocument/2006/relationships/slide" Target="/ppt/slides/slide6.xml" Id="Rab6163cb288c4fef" /><Relationship Type="http://schemas.openxmlformats.org/officeDocument/2006/relationships/slide" Target="/ppt/slides/slide7.xml" Id="R3628df35e053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1a0de5313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bdc29c8942c2" /><Relationship Type="http://schemas.openxmlformats.org/officeDocument/2006/relationships/theme" Target="/ppt/slideMasters/theme/theme1.xml" Id="R13ecac2e9535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0bdc29c89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a9459b79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ef236d914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0888575d3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7e33a334c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171c237a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0fd90e64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747e8197b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WT BYGG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9 166 093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14 350 620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TSELENTIS ROY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WALAN FINN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915 855 849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WT BYGG AS</a:t>
            </a:r>
          </a:p>
        </p:txBody>
      </p:sp>
    </p:spTree>
  </p:cSld>
  <p:clrMapOvr>
    <a:masterClrMapping xmlns:a="http://schemas.openxmlformats.org/drawingml/2006/main"/>
  </p:clrMapOvr>
</p:sld>
</file>