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021017b47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c31db60ec432b"/>
  </p:sldMasterIdLst>
  <p:sldIdLst>
    <p:sldId xmlns:r="http://schemas.openxmlformats.org/officeDocument/2006/relationships" id="256" r:id="R4a5d82ad579f4364"/>
    <p:sldId xmlns:r="http://schemas.openxmlformats.org/officeDocument/2006/relationships" id="257" r:id="R5aa6a677865d4352"/>
    <p:sldId xmlns:r="http://schemas.openxmlformats.org/officeDocument/2006/relationships" id="258" r:id="R0148a5043d524c8c"/>
    <p:sldId xmlns:r="http://schemas.openxmlformats.org/officeDocument/2006/relationships" id="259" r:id="R0a8b18f5a05d4035"/>
    <p:sldId xmlns:r="http://schemas.openxmlformats.org/officeDocument/2006/relationships" id="260" r:id="R90194eb8b08f4125"/>
    <p:sldId xmlns:r="http://schemas.openxmlformats.org/officeDocument/2006/relationships" id="261" r:id="Re69340d18f974e91"/>
    <p:sldId xmlns:r="http://schemas.openxmlformats.org/officeDocument/2006/relationships" id="262" r:id="R9b5b1b02bd33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c31db60ec432b" /><Relationship Type="http://schemas.openxmlformats.org/officeDocument/2006/relationships/slide" Target="/ppt/slides/slide1.xml" Id="R4a5d82ad579f4364" /><Relationship Type="http://schemas.openxmlformats.org/officeDocument/2006/relationships/slide" Target="/ppt/slides/slide2.xml" Id="R5aa6a677865d4352" /><Relationship Type="http://schemas.openxmlformats.org/officeDocument/2006/relationships/slide" Target="/ppt/slides/slide3.xml" Id="R0148a5043d524c8c" /><Relationship Type="http://schemas.openxmlformats.org/officeDocument/2006/relationships/slide" Target="/ppt/slides/slide4.xml" Id="R0a8b18f5a05d4035" /><Relationship Type="http://schemas.openxmlformats.org/officeDocument/2006/relationships/slide" Target="/ppt/slides/slide5.xml" Id="R90194eb8b08f4125" /><Relationship Type="http://schemas.openxmlformats.org/officeDocument/2006/relationships/slide" Target="/ppt/slides/slide6.xml" Id="Re69340d18f974e91" /><Relationship Type="http://schemas.openxmlformats.org/officeDocument/2006/relationships/slide" Target="/ppt/slides/slide7.xml" Id="R9b5b1b02bd33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ba16170fa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4012cb9a4601" /><Relationship Type="http://schemas.openxmlformats.org/officeDocument/2006/relationships/theme" Target="/ppt/slideMasters/theme/theme1.xml" Id="Ra28c3648a1bc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94012cb9a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488d686d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eb34cc85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62f19ff1a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823d29955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cce78c01f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f3078150f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13378ffe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BRULAND MASKIN AS ble etablert [år] og holder til i Innvik.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BRULAND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BRULAND ROBIN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3496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6793 Innvik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nils@iras.as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915 860 753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BRULAND MASKIN AS</a:t>
            </a:r>
          </a:p>
        </p:txBody>
      </p:sp>
    </p:spTree>
  </p:cSld>
  <p:clrMapOvr>
    <a:masterClrMapping xmlns:a="http://schemas.openxmlformats.org/drawingml/2006/main"/>
  </p:clrMapOvr>
</p:sld>
</file>