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bc6e1317d5a43b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dad973865ea4b2e"/>
  </p:sldMasterIdLst>
  <p:sldIdLst>
    <p:sldId xmlns:r="http://schemas.openxmlformats.org/officeDocument/2006/relationships" id="256" r:id="R60273ae4d832483d"/>
    <p:sldId xmlns:r="http://schemas.openxmlformats.org/officeDocument/2006/relationships" id="257" r:id="R9cce003d9aec4ca2"/>
    <p:sldId xmlns:r="http://schemas.openxmlformats.org/officeDocument/2006/relationships" id="258" r:id="R6cb64b61fcf64c87"/>
    <p:sldId xmlns:r="http://schemas.openxmlformats.org/officeDocument/2006/relationships" id="259" r:id="R739f4698d6924c2c"/>
    <p:sldId xmlns:r="http://schemas.openxmlformats.org/officeDocument/2006/relationships" id="260" r:id="Rfdad2eb014af46a8"/>
    <p:sldId xmlns:r="http://schemas.openxmlformats.org/officeDocument/2006/relationships" id="261" r:id="R28824b591be948a3"/>
    <p:sldId xmlns:r="http://schemas.openxmlformats.org/officeDocument/2006/relationships" id="262" r:id="R3528e6a545594be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dad973865ea4b2e" /><Relationship Type="http://schemas.openxmlformats.org/officeDocument/2006/relationships/slide" Target="/ppt/slides/slide1.xml" Id="R60273ae4d832483d" /><Relationship Type="http://schemas.openxmlformats.org/officeDocument/2006/relationships/slide" Target="/ppt/slides/slide2.xml" Id="R9cce003d9aec4ca2" /><Relationship Type="http://schemas.openxmlformats.org/officeDocument/2006/relationships/slide" Target="/ppt/slides/slide3.xml" Id="R6cb64b61fcf64c87" /><Relationship Type="http://schemas.openxmlformats.org/officeDocument/2006/relationships/slide" Target="/ppt/slides/slide4.xml" Id="R739f4698d6924c2c" /><Relationship Type="http://schemas.openxmlformats.org/officeDocument/2006/relationships/slide" Target="/ppt/slides/slide5.xml" Id="Rfdad2eb014af46a8" /><Relationship Type="http://schemas.openxmlformats.org/officeDocument/2006/relationships/slide" Target="/ppt/slides/slide6.xml" Id="R28824b591be948a3" /><Relationship Type="http://schemas.openxmlformats.org/officeDocument/2006/relationships/slide" Target="/ppt/slides/slide7.xml" Id="R3528e6a545594be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793d6a180db442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e1e030b97542f4" /><Relationship Type="http://schemas.openxmlformats.org/officeDocument/2006/relationships/theme" Target="/ppt/slideMasters/theme/theme1.xml" Id="R819dd37472ad4e8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1e1e030b97542f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3fb9e324314c7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237a29d26a4d7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aee268ddbb449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ccf56c207c4df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b244791d09445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7ec57aa494426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86a3267b06499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REFSNES FISKEINDUSTRI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REFSNES FISKEINDUSTRI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REFSNES FISKEINDUSTRI AS ble etablert [år] og holder til i Revsnes.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REFSNES FISKEINDUSTRI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REFSNES FISKEINDUSTRI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REFSNES FISKEINDUSTRI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2 807 094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−4 648 688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−3 770 653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18 197 800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18 742 191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REFSNES FISKEINDUSTRI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STOKSUND HOLDING AS  –  99,5 %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REFSNES STEIN DAGFINN  –  0,5 %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REFSNES FISKEINDUSTRI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7177 Revsnes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915 860 982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REFSNES FISKEINDUSTRI AS</a:t>
            </a:r>
          </a:p>
        </p:txBody>
      </p:sp>
    </p:spTree>
  </p:cSld>
  <p:clrMapOvr>
    <a:masterClrMapping xmlns:a="http://schemas.openxmlformats.org/drawingml/2006/main"/>
  </p:clrMapOvr>
</p:sld>
</file>