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f63e06f8e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c21586c3248e3"/>
  </p:sldMasterIdLst>
  <p:sldIdLst>
    <p:sldId xmlns:r="http://schemas.openxmlformats.org/officeDocument/2006/relationships" id="256" r:id="Ra22d680cca9849e0"/>
    <p:sldId xmlns:r="http://schemas.openxmlformats.org/officeDocument/2006/relationships" id="257" r:id="R0e0b985ca1c44481"/>
    <p:sldId xmlns:r="http://schemas.openxmlformats.org/officeDocument/2006/relationships" id="258" r:id="R377464e6c4f6403c"/>
    <p:sldId xmlns:r="http://schemas.openxmlformats.org/officeDocument/2006/relationships" id="259" r:id="R53daca1db01c471c"/>
    <p:sldId xmlns:r="http://schemas.openxmlformats.org/officeDocument/2006/relationships" id="260" r:id="R2d9cf4de521f46cc"/>
    <p:sldId xmlns:r="http://schemas.openxmlformats.org/officeDocument/2006/relationships" id="261" r:id="R6ea173a820ee43ac"/>
    <p:sldId xmlns:r="http://schemas.openxmlformats.org/officeDocument/2006/relationships" id="262" r:id="R190b7e164b2d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c21586c3248e3" /><Relationship Type="http://schemas.openxmlformats.org/officeDocument/2006/relationships/slide" Target="/ppt/slides/slide1.xml" Id="Ra22d680cca9849e0" /><Relationship Type="http://schemas.openxmlformats.org/officeDocument/2006/relationships/slide" Target="/ppt/slides/slide2.xml" Id="R0e0b985ca1c44481" /><Relationship Type="http://schemas.openxmlformats.org/officeDocument/2006/relationships/slide" Target="/ppt/slides/slide3.xml" Id="R377464e6c4f6403c" /><Relationship Type="http://schemas.openxmlformats.org/officeDocument/2006/relationships/slide" Target="/ppt/slides/slide4.xml" Id="R53daca1db01c471c" /><Relationship Type="http://schemas.openxmlformats.org/officeDocument/2006/relationships/slide" Target="/ppt/slides/slide5.xml" Id="R2d9cf4de521f46cc" /><Relationship Type="http://schemas.openxmlformats.org/officeDocument/2006/relationships/slide" Target="/ppt/slides/slide6.xml" Id="R6ea173a820ee43ac" /><Relationship Type="http://schemas.openxmlformats.org/officeDocument/2006/relationships/slide" Target="/ppt/slides/slide7.xml" Id="R190b7e164b2d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6727065a8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eef96173a4ce8" /><Relationship Type="http://schemas.openxmlformats.org/officeDocument/2006/relationships/theme" Target="/ppt/slideMasters/theme/theme1.xml" Id="R64c629300cb1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eef96173a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54fdfbe04a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e227a11f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3478c3a7a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403ff330a42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94750b0bd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10608b355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e9b006056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INVEST24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−1 308 442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157 942 312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324 609 755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325 599 832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AHB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JKT BIRKELAND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v/Arild Bødal, Grandevegen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arildbodal@gmail.com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