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fb10a49c3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511e8a6ec44bd"/>
  </p:sldMasterIdLst>
  <p:sldIdLst>
    <p:sldId xmlns:r="http://schemas.openxmlformats.org/officeDocument/2006/relationships" id="256" r:id="R0bfec987834840a2"/>
    <p:sldId xmlns:r="http://schemas.openxmlformats.org/officeDocument/2006/relationships" id="257" r:id="R283b6b5854064889"/>
    <p:sldId xmlns:r="http://schemas.openxmlformats.org/officeDocument/2006/relationships" id="258" r:id="Rfeac60d506224180"/>
    <p:sldId xmlns:r="http://schemas.openxmlformats.org/officeDocument/2006/relationships" id="259" r:id="Rd8efd7fd85054dcd"/>
    <p:sldId xmlns:r="http://schemas.openxmlformats.org/officeDocument/2006/relationships" id="260" r:id="R29897c7954e34b46"/>
    <p:sldId xmlns:r="http://schemas.openxmlformats.org/officeDocument/2006/relationships" id="261" r:id="Rbe2d87e640254eb7"/>
    <p:sldId xmlns:r="http://schemas.openxmlformats.org/officeDocument/2006/relationships" id="262" r:id="Rfe23e8d29c64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511e8a6ec44bd" /><Relationship Type="http://schemas.openxmlformats.org/officeDocument/2006/relationships/slide" Target="/ppt/slides/slide1.xml" Id="R0bfec987834840a2" /><Relationship Type="http://schemas.openxmlformats.org/officeDocument/2006/relationships/slide" Target="/ppt/slides/slide2.xml" Id="R283b6b5854064889" /><Relationship Type="http://schemas.openxmlformats.org/officeDocument/2006/relationships/slide" Target="/ppt/slides/slide3.xml" Id="Rfeac60d506224180" /><Relationship Type="http://schemas.openxmlformats.org/officeDocument/2006/relationships/slide" Target="/ppt/slides/slide4.xml" Id="Rd8efd7fd85054dcd" /><Relationship Type="http://schemas.openxmlformats.org/officeDocument/2006/relationships/slide" Target="/ppt/slides/slide5.xml" Id="R29897c7954e34b46" /><Relationship Type="http://schemas.openxmlformats.org/officeDocument/2006/relationships/slide" Target="/ppt/slides/slide6.xml" Id="Rbe2d87e640254eb7" /><Relationship Type="http://schemas.openxmlformats.org/officeDocument/2006/relationships/slide" Target="/ppt/slides/slide7.xml" Id="Rfe23e8d29c64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b9e9f464345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e828246a046be" /><Relationship Type="http://schemas.openxmlformats.org/officeDocument/2006/relationships/theme" Target="/ppt/slideMasters/theme/theme1.xml" Id="R627a75211e2a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e828246a0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444e7640b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d8a1581c245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ac04b456640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b4d7dd430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97d5448c7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e9972ff29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fce8580c647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MARIT RINGSTAD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RINGSTAD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RINGSTAD KONSULT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RINGSTAD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RINGSTAD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RINGSTAD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2 829 189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8 425 116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8 481 029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RINGSTAD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RINGSTAD MARIT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RINGSTAD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915 866 506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RINGSTAD KONSULT AS</a:t>
            </a:r>
          </a:p>
        </p:txBody>
      </p:sp>
    </p:spTree>
  </p:cSld>
  <p:clrMapOvr>
    <a:masterClrMapping xmlns:a="http://schemas.openxmlformats.org/drawingml/2006/main"/>
  </p:clrMapOvr>
</p:sld>
</file>