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298b275a749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5efaa501d4704"/>
  </p:sldMasterIdLst>
  <p:sldIdLst>
    <p:sldId xmlns:r="http://schemas.openxmlformats.org/officeDocument/2006/relationships" id="256" r:id="Rb3b543ebe8a4409b"/>
    <p:sldId xmlns:r="http://schemas.openxmlformats.org/officeDocument/2006/relationships" id="257" r:id="Rd3cacdaf0d7c4e43"/>
    <p:sldId xmlns:r="http://schemas.openxmlformats.org/officeDocument/2006/relationships" id="258" r:id="R9b201ef7dbb4460b"/>
    <p:sldId xmlns:r="http://schemas.openxmlformats.org/officeDocument/2006/relationships" id="259" r:id="R26a3c1b3b5f74a8e"/>
    <p:sldId xmlns:r="http://schemas.openxmlformats.org/officeDocument/2006/relationships" id="260" r:id="R7418bf2a596c4bd8"/>
    <p:sldId xmlns:r="http://schemas.openxmlformats.org/officeDocument/2006/relationships" id="261" r:id="R1e939276833949ea"/>
    <p:sldId xmlns:r="http://schemas.openxmlformats.org/officeDocument/2006/relationships" id="262" r:id="R6db45f13f0124e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5efaa501d4704" /><Relationship Type="http://schemas.openxmlformats.org/officeDocument/2006/relationships/slide" Target="/ppt/slides/slide1.xml" Id="Rb3b543ebe8a4409b" /><Relationship Type="http://schemas.openxmlformats.org/officeDocument/2006/relationships/slide" Target="/ppt/slides/slide2.xml" Id="Rd3cacdaf0d7c4e43" /><Relationship Type="http://schemas.openxmlformats.org/officeDocument/2006/relationships/slide" Target="/ppt/slides/slide3.xml" Id="R9b201ef7dbb4460b" /><Relationship Type="http://schemas.openxmlformats.org/officeDocument/2006/relationships/slide" Target="/ppt/slides/slide4.xml" Id="R26a3c1b3b5f74a8e" /><Relationship Type="http://schemas.openxmlformats.org/officeDocument/2006/relationships/slide" Target="/ppt/slides/slide5.xml" Id="R7418bf2a596c4bd8" /><Relationship Type="http://schemas.openxmlformats.org/officeDocument/2006/relationships/slide" Target="/ppt/slides/slide6.xml" Id="R1e939276833949ea" /><Relationship Type="http://schemas.openxmlformats.org/officeDocument/2006/relationships/slide" Target="/ppt/slides/slide7.xml" Id="R6db45f13f0124e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a7295adf14b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df0738add47b8" /><Relationship Type="http://schemas.openxmlformats.org/officeDocument/2006/relationships/theme" Target="/ppt/slideMasters/theme/theme1.xml" Id="R7cb7d9af474143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4df0738add47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88f0a1f034e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2f6b20511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2ed568355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2d107b0e442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fc0893a15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2e353e96a44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70748348444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D&amp;M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D&amp;M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D&amp;M BYGGSERVICE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D&amp;M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D&amp;M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D&amp;M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4 952 782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1 118 452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D&amp;M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KESMINAS DARIUS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D&amp;M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Hiltonvegen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915 867 251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D&amp;M BYGGSERVICE AS</a:t>
            </a:r>
          </a:p>
        </p:txBody>
      </p:sp>
    </p:spTree>
  </p:cSld>
  <p:clrMapOvr>
    <a:masterClrMapping xmlns:a="http://schemas.openxmlformats.org/drawingml/2006/main"/>
  </p:clrMapOvr>
</p:sld>
</file>