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5a8fe5d9c443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6b1a883f434ca8"/>
  </p:sldMasterIdLst>
  <p:sldIdLst>
    <p:sldId xmlns:r="http://schemas.openxmlformats.org/officeDocument/2006/relationships" id="256" r:id="Rea6ce360a2bc4841"/>
    <p:sldId xmlns:r="http://schemas.openxmlformats.org/officeDocument/2006/relationships" id="257" r:id="R79d0621eea86447e"/>
    <p:sldId xmlns:r="http://schemas.openxmlformats.org/officeDocument/2006/relationships" id="258" r:id="Ra3d64e95f2934367"/>
    <p:sldId xmlns:r="http://schemas.openxmlformats.org/officeDocument/2006/relationships" id="259" r:id="Ref86140aeedb43bd"/>
    <p:sldId xmlns:r="http://schemas.openxmlformats.org/officeDocument/2006/relationships" id="260" r:id="R8b535d2526064a41"/>
    <p:sldId xmlns:r="http://schemas.openxmlformats.org/officeDocument/2006/relationships" id="261" r:id="R5e62f8e5363b4527"/>
    <p:sldId xmlns:r="http://schemas.openxmlformats.org/officeDocument/2006/relationships" id="262" r:id="Rea91fd2373e1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b1a883f434ca8" /><Relationship Type="http://schemas.openxmlformats.org/officeDocument/2006/relationships/slide" Target="/ppt/slides/slide1.xml" Id="Rea6ce360a2bc4841" /><Relationship Type="http://schemas.openxmlformats.org/officeDocument/2006/relationships/slide" Target="/ppt/slides/slide2.xml" Id="R79d0621eea86447e" /><Relationship Type="http://schemas.openxmlformats.org/officeDocument/2006/relationships/slide" Target="/ppt/slides/slide3.xml" Id="Ra3d64e95f2934367" /><Relationship Type="http://schemas.openxmlformats.org/officeDocument/2006/relationships/slide" Target="/ppt/slides/slide4.xml" Id="Ref86140aeedb43bd" /><Relationship Type="http://schemas.openxmlformats.org/officeDocument/2006/relationships/slide" Target="/ppt/slides/slide5.xml" Id="R8b535d2526064a41" /><Relationship Type="http://schemas.openxmlformats.org/officeDocument/2006/relationships/slide" Target="/ppt/slides/slide6.xml" Id="R5e62f8e5363b4527" /><Relationship Type="http://schemas.openxmlformats.org/officeDocument/2006/relationships/slide" Target="/ppt/slides/slide7.xml" Id="Rea91fd2373e1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4b53025f6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d10f09e0749bb" /><Relationship Type="http://schemas.openxmlformats.org/officeDocument/2006/relationships/theme" Target="/ppt/slideMasters/theme/theme1.xml" Id="Re5d256f95401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d10f09e0749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87f17f9d0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2d932deca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c673d2f7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a6aa4edcd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241e2deb149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33a1db320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62b48c881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FANEBUST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FANEBUST HOLDING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1 025 809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FANEBUST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Hesbyveien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3171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915 867 634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FANEBUST HOLDING AS</a:t>
            </a:r>
          </a:p>
        </p:txBody>
      </p:sp>
    </p:spTree>
  </p:cSld>
  <p:clrMapOvr>
    <a:masterClrMapping xmlns:a="http://schemas.openxmlformats.org/drawingml/2006/main"/>
  </p:clrMapOvr>
</p:sld>
</file>