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706f2e811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3630dca754b48"/>
  </p:sldMasterIdLst>
  <p:sldIdLst>
    <p:sldId xmlns:r="http://schemas.openxmlformats.org/officeDocument/2006/relationships" id="256" r:id="R7dc6b7e1010944ef"/>
    <p:sldId xmlns:r="http://schemas.openxmlformats.org/officeDocument/2006/relationships" id="257" r:id="Rcb45e02f955742ea"/>
    <p:sldId xmlns:r="http://schemas.openxmlformats.org/officeDocument/2006/relationships" id="258" r:id="R1656384c415a4fe7"/>
    <p:sldId xmlns:r="http://schemas.openxmlformats.org/officeDocument/2006/relationships" id="259" r:id="R73adb8ffc7cb474f"/>
    <p:sldId xmlns:r="http://schemas.openxmlformats.org/officeDocument/2006/relationships" id="260" r:id="R87aed1fe16fd4df8"/>
    <p:sldId xmlns:r="http://schemas.openxmlformats.org/officeDocument/2006/relationships" id="261" r:id="R88c41a885abb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3630dca754b48" /><Relationship Type="http://schemas.openxmlformats.org/officeDocument/2006/relationships/slide" Target="/ppt/slides/slide1.xml" Id="R7dc6b7e1010944ef" /><Relationship Type="http://schemas.openxmlformats.org/officeDocument/2006/relationships/slide" Target="/ppt/slides/slide2.xml" Id="Rcb45e02f955742ea" /><Relationship Type="http://schemas.openxmlformats.org/officeDocument/2006/relationships/slide" Target="/ppt/slides/slide3.xml" Id="R1656384c415a4fe7" /><Relationship Type="http://schemas.openxmlformats.org/officeDocument/2006/relationships/slide" Target="/ppt/slides/slide4.xml" Id="R73adb8ffc7cb474f" /><Relationship Type="http://schemas.openxmlformats.org/officeDocument/2006/relationships/slide" Target="/ppt/slides/slide5.xml" Id="R87aed1fe16fd4df8" /><Relationship Type="http://schemas.openxmlformats.org/officeDocument/2006/relationships/slide" Target="/ppt/slides/slide6.xml" Id="R88c41a885abb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54f26922d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798b65374917" /><Relationship Type="http://schemas.openxmlformats.org/officeDocument/2006/relationships/theme" Target="/ppt/slideMasters/theme/theme1.xml" Id="R5bbe3e89a029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4798b6537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dd0e95a7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686fd8bf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2bb82146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2f6e836a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a21d3572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a4093f79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FLÅHAMMER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Starrmyra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