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0e3f5029c94b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361ac4f6c84332"/>
  </p:sldMasterIdLst>
  <p:sldIdLst>
    <p:sldId xmlns:r="http://schemas.openxmlformats.org/officeDocument/2006/relationships" id="256" r:id="R63412faff4354802"/>
    <p:sldId xmlns:r="http://schemas.openxmlformats.org/officeDocument/2006/relationships" id="257" r:id="R189783658b3d4c41"/>
    <p:sldId xmlns:r="http://schemas.openxmlformats.org/officeDocument/2006/relationships" id="258" r:id="R5e01b9d98b0d444e"/>
    <p:sldId xmlns:r="http://schemas.openxmlformats.org/officeDocument/2006/relationships" id="259" r:id="R93ff24b4b9bb49d4"/>
    <p:sldId xmlns:r="http://schemas.openxmlformats.org/officeDocument/2006/relationships" id="260" r:id="R74a46ac33f0344b9"/>
    <p:sldId xmlns:r="http://schemas.openxmlformats.org/officeDocument/2006/relationships" id="261" r:id="Rd24a3751236d41b0"/>
    <p:sldId xmlns:r="http://schemas.openxmlformats.org/officeDocument/2006/relationships" id="262" r:id="R7b4a2da3cb0f49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361ac4f6c84332" /><Relationship Type="http://schemas.openxmlformats.org/officeDocument/2006/relationships/slide" Target="/ppt/slides/slide1.xml" Id="R63412faff4354802" /><Relationship Type="http://schemas.openxmlformats.org/officeDocument/2006/relationships/slide" Target="/ppt/slides/slide2.xml" Id="R189783658b3d4c41" /><Relationship Type="http://schemas.openxmlformats.org/officeDocument/2006/relationships/slide" Target="/ppt/slides/slide3.xml" Id="R5e01b9d98b0d444e" /><Relationship Type="http://schemas.openxmlformats.org/officeDocument/2006/relationships/slide" Target="/ppt/slides/slide4.xml" Id="R93ff24b4b9bb49d4" /><Relationship Type="http://schemas.openxmlformats.org/officeDocument/2006/relationships/slide" Target="/ppt/slides/slide5.xml" Id="R74a46ac33f0344b9" /><Relationship Type="http://schemas.openxmlformats.org/officeDocument/2006/relationships/slide" Target="/ppt/slides/slide6.xml" Id="Rd24a3751236d41b0" /><Relationship Type="http://schemas.openxmlformats.org/officeDocument/2006/relationships/slide" Target="/ppt/slides/slide7.xml" Id="R7b4a2da3cb0f49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5c382234914e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99c991a254443" /><Relationship Type="http://schemas.openxmlformats.org/officeDocument/2006/relationships/theme" Target="/ppt/slideMasters/theme/theme1.xml" Id="R07b8cd9433f442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099c991a2544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080c54b8540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4e8b4507a40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04c2702c549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c2057980e4f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fc4f6a67948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d0f7db59446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b6afa1a3f4b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FLÅHAMMER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FLÅHAMMER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FLÅHAMMER HOLDING AS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FLÅHAMMER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FLÅHAMMER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FLÅHAMMER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23 272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FLÅHAMMER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FLÅHAMMER BEN MICHAEL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FLÅHAMMER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Starrmyra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7091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915 879 721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FLÅHAMMER HOLDING AS</a:t>
            </a:r>
          </a:p>
        </p:txBody>
      </p:sp>
    </p:spTree>
  </p:cSld>
  <p:clrMapOvr>
    <a:masterClrMapping xmlns:a="http://schemas.openxmlformats.org/drawingml/2006/main"/>
  </p:clrMapOvr>
</p:sld>
</file>