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d967facb1b45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c4bab6321b4b23"/>
  </p:sldMasterIdLst>
  <p:sldIdLst>
    <p:sldId xmlns:r="http://schemas.openxmlformats.org/officeDocument/2006/relationships" id="256" r:id="R8a0fffaa9daa49e4"/>
    <p:sldId xmlns:r="http://schemas.openxmlformats.org/officeDocument/2006/relationships" id="257" r:id="Rf1b2a3219c114a27"/>
    <p:sldId xmlns:r="http://schemas.openxmlformats.org/officeDocument/2006/relationships" id="258" r:id="R5d766aa2a9e640cc"/>
    <p:sldId xmlns:r="http://schemas.openxmlformats.org/officeDocument/2006/relationships" id="259" r:id="Rec9603f49e46486f"/>
    <p:sldId xmlns:r="http://schemas.openxmlformats.org/officeDocument/2006/relationships" id="260" r:id="Rac03ff64201e49db"/>
    <p:sldId xmlns:r="http://schemas.openxmlformats.org/officeDocument/2006/relationships" id="261" r:id="Rcd7eba308f324d9d"/>
    <p:sldId xmlns:r="http://schemas.openxmlformats.org/officeDocument/2006/relationships" id="262" r:id="Rcb8273e781824f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4bab6321b4b23" /><Relationship Type="http://schemas.openxmlformats.org/officeDocument/2006/relationships/slide" Target="/ppt/slides/slide1.xml" Id="R8a0fffaa9daa49e4" /><Relationship Type="http://schemas.openxmlformats.org/officeDocument/2006/relationships/slide" Target="/ppt/slides/slide2.xml" Id="Rf1b2a3219c114a27" /><Relationship Type="http://schemas.openxmlformats.org/officeDocument/2006/relationships/slide" Target="/ppt/slides/slide3.xml" Id="R5d766aa2a9e640cc" /><Relationship Type="http://schemas.openxmlformats.org/officeDocument/2006/relationships/slide" Target="/ppt/slides/slide4.xml" Id="Rec9603f49e46486f" /><Relationship Type="http://schemas.openxmlformats.org/officeDocument/2006/relationships/slide" Target="/ppt/slides/slide5.xml" Id="Rac03ff64201e49db" /><Relationship Type="http://schemas.openxmlformats.org/officeDocument/2006/relationships/slide" Target="/ppt/slides/slide6.xml" Id="Rcd7eba308f324d9d" /><Relationship Type="http://schemas.openxmlformats.org/officeDocument/2006/relationships/slide" Target="/ppt/slides/slide7.xml" Id="Rcb8273e781824f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87c910d74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861558321465d" /><Relationship Type="http://schemas.openxmlformats.org/officeDocument/2006/relationships/theme" Target="/ppt/slideMasters/theme/theme1.xml" Id="R0df4db906754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86155832146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82820903b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589615786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36e11bdc744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3c001c9f64a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8851ea84c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16922c1d94d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0d6547cef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DRANGES TAKST OG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DRANGES TAKST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DRANGES TAKST OG BYGG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DRANGES TAKST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DRANGES TAKST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DRANGES TAKST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3 158 369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322 373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2 566 664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DRANGES TAKST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 ROGER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 KRISTOFFER F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JØRGEN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DRANGES TAKST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Haneborgveien 537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915 879 799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DRANGES TAKST OG BYGG AS</a:t>
            </a:r>
          </a:p>
        </p:txBody>
      </p:sp>
    </p:spTree>
  </p:cSld>
  <p:clrMapOvr>
    <a:masterClrMapping xmlns:a="http://schemas.openxmlformats.org/drawingml/2006/main"/>
  </p:clrMapOvr>
</p:sld>
</file>