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510f51e0684d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bbee9a52654ede"/>
  </p:sldMasterIdLst>
  <p:sldIdLst>
    <p:sldId xmlns:r="http://schemas.openxmlformats.org/officeDocument/2006/relationships" id="256" r:id="R50802d60120f4b07"/>
    <p:sldId xmlns:r="http://schemas.openxmlformats.org/officeDocument/2006/relationships" id="257" r:id="R7b7a3ba0998f4413"/>
    <p:sldId xmlns:r="http://schemas.openxmlformats.org/officeDocument/2006/relationships" id="258" r:id="R1d1c359507504319"/>
    <p:sldId xmlns:r="http://schemas.openxmlformats.org/officeDocument/2006/relationships" id="259" r:id="R62c5cdad466b45a1"/>
    <p:sldId xmlns:r="http://schemas.openxmlformats.org/officeDocument/2006/relationships" id="260" r:id="Rea0dc3d105194271"/>
    <p:sldId xmlns:r="http://schemas.openxmlformats.org/officeDocument/2006/relationships" id="261" r:id="Rd0b30c492e244262"/>
    <p:sldId xmlns:r="http://schemas.openxmlformats.org/officeDocument/2006/relationships" id="262" r:id="R9fe51127555743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bee9a52654ede" /><Relationship Type="http://schemas.openxmlformats.org/officeDocument/2006/relationships/slide" Target="/ppt/slides/slide1.xml" Id="R50802d60120f4b07" /><Relationship Type="http://schemas.openxmlformats.org/officeDocument/2006/relationships/slide" Target="/ppt/slides/slide2.xml" Id="R7b7a3ba0998f4413" /><Relationship Type="http://schemas.openxmlformats.org/officeDocument/2006/relationships/slide" Target="/ppt/slides/slide3.xml" Id="R1d1c359507504319" /><Relationship Type="http://schemas.openxmlformats.org/officeDocument/2006/relationships/slide" Target="/ppt/slides/slide4.xml" Id="R62c5cdad466b45a1" /><Relationship Type="http://schemas.openxmlformats.org/officeDocument/2006/relationships/slide" Target="/ppt/slides/slide5.xml" Id="Rea0dc3d105194271" /><Relationship Type="http://schemas.openxmlformats.org/officeDocument/2006/relationships/slide" Target="/ppt/slides/slide6.xml" Id="Rd0b30c492e244262" /><Relationship Type="http://schemas.openxmlformats.org/officeDocument/2006/relationships/slide" Target="/ppt/slides/slide7.xml" Id="R9fe51127555743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937caa055544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fb3beb9c141c2" /><Relationship Type="http://schemas.openxmlformats.org/officeDocument/2006/relationships/theme" Target="/ppt/slideMasters/theme/theme1.xml" Id="Re610e2026c364b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dfb3beb9c141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b315ffaf643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5e1eeab9c4a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3914fd85441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46865d1e441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231c46a7c4e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b7eac00854b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5f128f0ad4c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 REVISJON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3 525 901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−217 514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−194 607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1 594 876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TRANCORP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Repslagergata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1776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trung.tran@trancorp.no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915 879 985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 REVISJON AS</a:t>
            </a:r>
          </a:p>
        </p:txBody>
      </p:sp>
    </p:spTree>
  </p:cSld>
  <p:clrMapOvr>
    <a:masterClrMapping xmlns:a="http://schemas.openxmlformats.org/drawingml/2006/main"/>
  </p:clrMapOvr>
</p:sld>
</file>