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b1409e9b9c4e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439834a27e4050"/>
  </p:sldMasterIdLst>
  <p:sldIdLst>
    <p:sldId xmlns:r="http://schemas.openxmlformats.org/officeDocument/2006/relationships" id="256" r:id="R4f55194cb5514b51"/>
    <p:sldId xmlns:r="http://schemas.openxmlformats.org/officeDocument/2006/relationships" id="257" r:id="R4374404f42a3412a"/>
    <p:sldId xmlns:r="http://schemas.openxmlformats.org/officeDocument/2006/relationships" id="258" r:id="R5e5c6dc2ed8d40f4"/>
    <p:sldId xmlns:r="http://schemas.openxmlformats.org/officeDocument/2006/relationships" id="259" r:id="R9e8f6c872f1543c3"/>
    <p:sldId xmlns:r="http://schemas.openxmlformats.org/officeDocument/2006/relationships" id="260" r:id="Ra70fc2056f7f4629"/>
    <p:sldId xmlns:r="http://schemas.openxmlformats.org/officeDocument/2006/relationships" id="261" r:id="R41390a8c31c54961"/>
    <p:sldId xmlns:r="http://schemas.openxmlformats.org/officeDocument/2006/relationships" id="262" r:id="R0113852993664a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439834a27e4050" /><Relationship Type="http://schemas.openxmlformats.org/officeDocument/2006/relationships/slide" Target="/ppt/slides/slide1.xml" Id="R4f55194cb5514b51" /><Relationship Type="http://schemas.openxmlformats.org/officeDocument/2006/relationships/slide" Target="/ppt/slides/slide2.xml" Id="R4374404f42a3412a" /><Relationship Type="http://schemas.openxmlformats.org/officeDocument/2006/relationships/slide" Target="/ppt/slides/slide3.xml" Id="R5e5c6dc2ed8d40f4" /><Relationship Type="http://schemas.openxmlformats.org/officeDocument/2006/relationships/slide" Target="/ppt/slides/slide4.xml" Id="R9e8f6c872f1543c3" /><Relationship Type="http://schemas.openxmlformats.org/officeDocument/2006/relationships/slide" Target="/ppt/slides/slide5.xml" Id="Ra70fc2056f7f4629" /><Relationship Type="http://schemas.openxmlformats.org/officeDocument/2006/relationships/slide" Target="/ppt/slides/slide6.xml" Id="R41390a8c31c54961" /><Relationship Type="http://schemas.openxmlformats.org/officeDocument/2006/relationships/slide" Target="/ppt/slides/slide7.xml" Id="R0113852993664a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497f58225d42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484932f6054551" /><Relationship Type="http://schemas.openxmlformats.org/officeDocument/2006/relationships/theme" Target="/ppt/slideMasters/theme/theme1.xml" Id="R0bdd837e146a49d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484932f60545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c388ef52794d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e57599bf1c41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f82134ee9f40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1d5fed81f47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e00808d5844c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b8ad6bf89040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4f14d2298f48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BYGGTORGET KRISTIANSUND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KRISTIANSUND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BYGGTORGET KRISTIANSUND AS ble etablert [år] og holder til i Kristiansund 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KRISTIANSUND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KRISTIANSUND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KRISTIANSUND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73 934 691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4 510 272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3 237 280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11 283 070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20 467 617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KRISTIANSUND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MESTERGRUPPEN BYGGEVARE AS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ADAKS HOLDING AS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HANKO AS  –  8,5 %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MARIUS AASS ERIKSEN  –  7,5 %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KRISTIANSUND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Rørgata 8-10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6517 Kristiansund 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frank.robert.eriksen@gmail.com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915 887 589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KRISTIANSUND AS</a:t>
            </a:r>
          </a:p>
        </p:txBody>
      </p:sp>
    </p:spTree>
  </p:cSld>
  <p:clrMapOvr>
    <a:masterClrMapping xmlns:a="http://schemas.openxmlformats.org/drawingml/2006/main"/>
  </p:clrMapOvr>
</p:sld>
</file>