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9e69a6c7f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b5f3f329b64b29"/>
  </p:sldMasterIdLst>
  <p:sldIdLst>
    <p:sldId xmlns:r="http://schemas.openxmlformats.org/officeDocument/2006/relationships" id="256" r:id="Rbfa32c7f10114501"/>
    <p:sldId xmlns:r="http://schemas.openxmlformats.org/officeDocument/2006/relationships" id="257" r:id="Rc0e8e9a341fd47ad"/>
    <p:sldId xmlns:r="http://schemas.openxmlformats.org/officeDocument/2006/relationships" id="258" r:id="R1342b55f03d94118"/>
    <p:sldId xmlns:r="http://schemas.openxmlformats.org/officeDocument/2006/relationships" id="259" r:id="R249bbb2e3e6b4257"/>
    <p:sldId xmlns:r="http://schemas.openxmlformats.org/officeDocument/2006/relationships" id="260" r:id="R59ad2806d2924134"/>
    <p:sldId xmlns:r="http://schemas.openxmlformats.org/officeDocument/2006/relationships" id="261" r:id="R2086116ce8464fc9"/>
    <p:sldId xmlns:r="http://schemas.openxmlformats.org/officeDocument/2006/relationships" id="262" r:id="Rd7c0b717a9db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5f3f329b64b29" /><Relationship Type="http://schemas.openxmlformats.org/officeDocument/2006/relationships/slide" Target="/ppt/slides/slide1.xml" Id="Rbfa32c7f10114501" /><Relationship Type="http://schemas.openxmlformats.org/officeDocument/2006/relationships/slide" Target="/ppt/slides/slide2.xml" Id="Rc0e8e9a341fd47ad" /><Relationship Type="http://schemas.openxmlformats.org/officeDocument/2006/relationships/slide" Target="/ppt/slides/slide3.xml" Id="R1342b55f03d94118" /><Relationship Type="http://schemas.openxmlformats.org/officeDocument/2006/relationships/slide" Target="/ppt/slides/slide4.xml" Id="R249bbb2e3e6b4257" /><Relationship Type="http://schemas.openxmlformats.org/officeDocument/2006/relationships/slide" Target="/ppt/slides/slide5.xml" Id="R59ad2806d2924134" /><Relationship Type="http://schemas.openxmlformats.org/officeDocument/2006/relationships/slide" Target="/ppt/slides/slide6.xml" Id="R2086116ce8464fc9" /><Relationship Type="http://schemas.openxmlformats.org/officeDocument/2006/relationships/slide" Target="/ppt/slides/slide7.xml" Id="Rd7c0b717a9db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3469d5da3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9dd78e4884fb1" /><Relationship Type="http://schemas.openxmlformats.org/officeDocument/2006/relationships/theme" Target="/ppt/slideMasters/theme/theme1.xml" Id="R5deb4fb3883046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69dd78e4884f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846553d5c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9211984ec4b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1618fd292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d8b80b0e1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ddc40138249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7b432c3d643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e8fdce65b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SJERCE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SJERCE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3 146 457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26 814 568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28 323 950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MELAND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ANNE-STINE MELAND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MELAND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SJERCE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Gate 3 122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915 890 733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SJERCE AS</a:t>
            </a:r>
          </a:p>
        </p:txBody>
      </p:sp>
    </p:spTree>
  </p:cSld>
  <p:clrMapOvr>
    <a:masterClrMapping xmlns:a="http://schemas.openxmlformats.org/drawingml/2006/main"/>
  </p:clrMapOvr>
</p:sld>
</file>