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f27c08e52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73527e0db4203"/>
  </p:sldMasterIdLst>
  <p:sldIdLst>
    <p:sldId xmlns:r="http://schemas.openxmlformats.org/officeDocument/2006/relationships" id="256" r:id="R09938bec649d48be"/>
    <p:sldId xmlns:r="http://schemas.openxmlformats.org/officeDocument/2006/relationships" id="257" r:id="R29bc94396c9c4b7c"/>
    <p:sldId xmlns:r="http://schemas.openxmlformats.org/officeDocument/2006/relationships" id="258" r:id="R38c88f529e534c72"/>
    <p:sldId xmlns:r="http://schemas.openxmlformats.org/officeDocument/2006/relationships" id="259" r:id="R16cfa0f5071f43dc"/>
    <p:sldId xmlns:r="http://schemas.openxmlformats.org/officeDocument/2006/relationships" id="260" r:id="R6fed0172c7dc4966"/>
    <p:sldId xmlns:r="http://schemas.openxmlformats.org/officeDocument/2006/relationships" id="261" r:id="R8d10088b9bfb4d36"/>
    <p:sldId xmlns:r="http://schemas.openxmlformats.org/officeDocument/2006/relationships" id="262" r:id="R5296d0528959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73527e0db4203" /><Relationship Type="http://schemas.openxmlformats.org/officeDocument/2006/relationships/slide" Target="/ppt/slides/slide1.xml" Id="R09938bec649d48be" /><Relationship Type="http://schemas.openxmlformats.org/officeDocument/2006/relationships/slide" Target="/ppt/slides/slide2.xml" Id="R29bc94396c9c4b7c" /><Relationship Type="http://schemas.openxmlformats.org/officeDocument/2006/relationships/slide" Target="/ppt/slides/slide3.xml" Id="R38c88f529e534c72" /><Relationship Type="http://schemas.openxmlformats.org/officeDocument/2006/relationships/slide" Target="/ppt/slides/slide4.xml" Id="R16cfa0f5071f43dc" /><Relationship Type="http://schemas.openxmlformats.org/officeDocument/2006/relationships/slide" Target="/ppt/slides/slide5.xml" Id="R6fed0172c7dc4966" /><Relationship Type="http://schemas.openxmlformats.org/officeDocument/2006/relationships/slide" Target="/ppt/slides/slide6.xml" Id="R8d10088b9bfb4d36" /><Relationship Type="http://schemas.openxmlformats.org/officeDocument/2006/relationships/slide" Target="/ppt/slides/slide7.xml" Id="R5296d0528959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7e04fbebc49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d97c8ebf149ed" /><Relationship Type="http://schemas.openxmlformats.org/officeDocument/2006/relationships/theme" Target="/ppt/slideMasters/theme/theme1.xml" Id="R4234992eb492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d97c8ebf1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a140f8ec3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9f46db54e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d2357693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ac9a70035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9a470587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546f424f0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f15830970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A38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A38 ARKITEKTER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2 378 168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3 713 966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A38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HEUM MARI BEATE NASTAD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FLEISCHER JON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BRUNFELT LINE HILDEGARD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SILJE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TINA SUSANNE WIIK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Sarbuvollveien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ARKITEKTER AS</a:t>
            </a:r>
          </a:p>
        </p:txBody>
      </p:sp>
    </p:spTree>
  </p:cSld>
  <p:clrMapOvr>
    <a:masterClrMapping xmlns:a="http://schemas.openxmlformats.org/drawingml/2006/main"/>
  </p:clrMapOvr>
</p:sld>
</file>