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4cc6ad0b77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5e881f8004dc0"/>
  </p:sldMasterIdLst>
  <p:sldIdLst>
    <p:sldId xmlns:r="http://schemas.openxmlformats.org/officeDocument/2006/relationships" id="256" r:id="R206eb943b6474f3e"/>
    <p:sldId xmlns:r="http://schemas.openxmlformats.org/officeDocument/2006/relationships" id="257" r:id="R1b66755721204ca2"/>
    <p:sldId xmlns:r="http://schemas.openxmlformats.org/officeDocument/2006/relationships" id="258" r:id="Rfc320b96eca94fea"/>
    <p:sldId xmlns:r="http://schemas.openxmlformats.org/officeDocument/2006/relationships" id="259" r:id="Raf740a85be094a29"/>
    <p:sldId xmlns:r="http://schemas.openxmlformats.org/officeDocument/2006/relationships" id="260" r:id="Rcf3bc67139264e2e"/>
    <p:sldId xmlns:r="http://schemas.openxmlformats.org/officeDocument/2006/relationships" id="261" r:id="R7706b536328d40ae"/>
    <p:sldId xmlns:r="http://schemas.openxmlformats.org/officeDocument/2006/relationships" id="262" r:id="R5bcc253c936d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5e881f8004dc0" /><Relationship Type="http://schemas.openxmlformats.org/officeDocument/2006/relationships/slide" Target="/ppt/slides/slide1.xml" Id="R206eb943b6474f3e" /><Relationship Type="http://schemas.openxmlformats.org/officeDocument/2006/relationships/slide" Target="/ppt/slides/slide2.xml" Id="R1b66755721204ca2" /><Relationship Type="http://schemas.openxmlformats.org/officeDocument/2006/relationships/slide" Target="/ppt/slides/slide3.xml" Id="Rfc320b96eca94fea" /><Relationship Type="http://schemas.openxmlformats.org/officeDocument/2006/relationships/slide" Target="/ppt/slides/slide4.xml" Id="Raf740a85be094a29" /><Relationship Type="http://schemas.openxmlformats.org/officeDocument/2006/relationships/slide" Target="/ppt/slides/slide5.xml" Id="Rcf3bc67139264e2e" /><Relationship Type="http://schemas.openxmlformats.org/officeDocument/2006/relationships/slide" Target="/ppt/slides/slide6.xml" Id="R7706b536328d40ae" /><Relationship Type="http://schemas.openxmlformats.org/officeDocument/2006/relationships/slide" Target="/ppt/slides/slide7.xml" Id="R5bcc253c936d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26086a90c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c739e9a34ff1" /><Relationship Type="http://schemas.openxmlformats.org/officeDocument/2006/relationships/theme" Target="/ppt/slideMasters/theme/theme1.xml" Id="Raa268122d6c54e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ac739e9a3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cd2db32e4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2473525fd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973d000344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d32cfba8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baa84cfab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31a43c17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01e4f10a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NANNESTAD GRØNTMILJØ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GRØNTMILJØ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NANNESTAD GRØNTMILJØ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GRØNTMILJØ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GRØNTMILJØ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GRØNTMILJØ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29 705 238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9 538 114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GRØNTMILJØ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LYSAKER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RØNNING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CARLAX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GRØNTMILJØ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Grønnspettvegen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NANNESTAD GRØNTMILJØ AS</a:t>
            </a:r>
          </a:p>
        </p:txBody>
      </p:sp>
    </p:spTree>
  </p:cSld>
  <p:clrMapOvr>
    <a:masterClrMapping xmlns:a="http://schemas.openxmlformats.org/drawingml/2006/main"/>
  </p:clrMapOvr>
</p:sld>
</file>