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7a304680b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a91d516c0455b"/>
  </p:sldMasterIdLst>
  <p:sldIdLst>
    <p:sldId xmlns:r="http://schemas.openxmlformats.org/officeDocument/2006/relationships" id="256" r:id="Rd55f70d6c98c4582"/>
    <p:sldId xmlns:r="http://schemas.openxmlformats.org/officeDocument/2006/relationships" id="257" r:id="Rd91f47df7dba4e8e"/>
    <p:sldId xmlns:r="http://schemas.openxmlformats.org/officeDocument/2006/relationships" id="258" r:id="R14ac8e992d064a0f"/>
    <p:sldId xmlns:r="http://schemas.openxmlformats.org/officeDocument/2006/relationships" id="259" r:id="R0afc5399ba75495d"/>
    <p:sldId xmlns:r="http://schemas.openxmlformats.org/officeDocument/2006/relationships" id="260" r:id="R6f8805e27d9d4173"/>
    <p:sldId xmlns:r="http://schemas.openxmlformats.org/officeDocument/2006/relationships" id="261" r:id="R673f023b860d4f7d"/>
    <p:sldId xmlns:r="http://schemas.openxmlformats.org/officeDocument/2006/relationships" id="262" r:id="R399972324d24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a91d516c0455b" /><Relationship Type="http://schemas.openxmlformats.org/officeDocument/2006/relationships/slide" Target="/ppt/slides/slide1.xml" Id="Rd55f70d6c98c4582" /><Relationship Type="http://schemas.openxmlformats.org/officeDocument/2006/relationships/slide" Target="/ppt/slides/slide2.xml" Id="Rd91f47df7dba4e8e" /><Relationship Type="http://schemas.openxmlformats.org/officeDocument/2006/relationships/slide" Target="/ppt/slides/slide3.xml" Id="R14ac8e992d064a0f" /><Relationship Type="http://schemas.openxmlformats.org/officeDocument/2006/relationships/slide" Target="/ppt/slides/slide4.xml" Id="R0afc5399ba75495d" /><Relationship Type="http://schemas.openxmlformats.org/officeDocument/2006/relationships/slide" Target="/ppt/slides/slide5.xml" Id="R6f8805e27d9d4173" /><Relationship Type="http://schemas.openxmlformats.org/officeDocument/2006/relationships/slide" Target="/ppt/slides/slide6.xml" Id="R673f023b860d4f7d" /><Relationship Type="http://schemas.openxmlformats.org/officeDocument/2006/relationships/slide" Target="/ppt/slides/slide7.xml" Id="R399972324d24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959eaf28d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3eb2cc1245b3" /><Relationship Type="http://schemas.openxmlformats.org/officeDocument/2006/relationships/theme" Target="/ppt/slideMasters/theme/theme1.xml" Id="R29b3ab161f47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53eb2cc12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2e8f4ac9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4cd254fd3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e373b911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acb01922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b2a08687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3beef317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18404e74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TORSKNUKEN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TORSKNUKEN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KENNETH SÆTERLI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11 03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915 892 302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TORSKNUKEN AS</a:t>
            </a:r>
          </a:p>
        </p:txBody>
      </p:sp>
    </p:spTree>
  </p:cSld>
  <p:clrMapOvr>
    <a:masterClrMapping xmlns:a="http://schemas.openxmlformats.org/drawingml/2006/main"/>
  </p:clrMapOvr>
</p:sld>
</file>