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c785a8332545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5890ca69ae4ecf"/>
  </p:sldMasterIdLst>
  <p:sldIdLst>
    <p:sldId xmlns:r="http://schemas.openxmlformats.org/officeDocument/2006/relationships" id="256" r:id="R1ea3a64389c848d8"/>
    <p:sldId xmlns:r="http://schemas.openxmlformats.org/officeDocument/2006/relationships" id="257" r:id="Rb7e3e60539524702"/>
    <p:sldId xmlns:r="http://schemas.openxmlformats.org/officeDocument/2006/relationships" id="258" r:id="Rc3ae7a0661ad4782"/>
    <p:sldId xmlns:r="http://schemas.openxmlformats.org/officeDocument/2006/relationships" id="259" r:id="R8e20381604fe4558"/>
    <p:sldId xmlns:r="http://schemas.openxmlformats.org/officeDocument/2006/relationships" id="260" r:id="Ra7c88ecbb1224e28"/>
    <p:sldId xmlns:r="http://schemas.openxmlformats.org/officeDocument/2006/relationships" id="261" r:id="Ra3974dfa8a7e452f"/>
    <p:sldId xmlns:r="http://schemas.openxmlformats.org/officeDocument/2006/relationships" id="262" r:id="Rcd68251016684c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5890ca69ae4ecf" /><Relationship Type="http://schemas.openxmlformats.org/officeDocument/2006/relationships/slide" Target="/ppt/slides/slide1.xml" Id="R1ea3a64389c848d8" /><Relationship Type="http://schemas.openxmlformats.org/officeDocument/2006/relationships/slide" Target="/ppt/slides/slide2.xml" Id="Rb7e3e60539524702" /><Relationship Type="http://schemas.openxmlformats.org/officeDocument/2006/relationships/slide" Target="/ppt/slides/slide3.xml" Id="Rc3ae7a0661ad4782" /><Relationship Type="http://schemas.openxmlformats.org/officeDocument/2006/relationships/slide" Target="/ppt/slides/slide4.xml" Id="R8e20381604fe4558" /><Relationship Type="http://schemas.openxmlformats.org/officeDocument/2006/relationships/slide" Target="/ppt/slides/slide5.xml" Id="Ra7c88ecbb1224e28" /><Relationship Type="http://schemas.openxmlformats.org/officeDocument/2006/relationships/slide" Target="/ppt/slides/slide6.xml" Id="Ra3974dfa8a7e452f" /><Relationship Type="http://schemas.openxmlformats.org/officeDocument/2006/relationships/slide" Target="/ppt/slides/slide7.xml" Id="Rcd68251016684c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1ee16f83c4f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13928e86744bf" /><Relationship Type="http://schemas.openxmlformats.org/officeDocument/2006/relationships/theme" Target="/ppt/slideMasters/theme/theme1.xml" Id="R434d62a1aca54e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713928e86744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e7b97c48a4e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171bc213a44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a740967d841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2590faf5843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d167590d443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a8634d80d4b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27633c0fb42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MASSIMO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MASSIMO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1 442 040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517 566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1 069 630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6 550 582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7 503 754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SJONER SYRSTAD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 Jenssens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915 895 417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