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ca48bc35f1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8a0ca601b4da8"/>
  </p:sldMasterIdLst>
  <p:sldIdLst>
    <p:sldId xmlns:r="http://schemas.openxmlformats.org/officeDocument/2006/relationships" id="256" r:id="R7f42d730666d414e"/>
    <p:sldId xmlns:r="http://schemas.openxmlformats.org/officeDocument/2006/relationships" id="257" r:id="R8c79826441724616"/>
    <p:sldId xmlns:r="http://schemas.openxmlformats.org/officeDocument/2006/relationships" id="258" r:id="R5f3ebb82e0634f7b"/>
    <p:sldId xmlns:r="http://schemas.openxmlformats.org/officeDocument/2006/relationships" id="259" r:id="Rea9c261aa9864b01"/>
    <p:sldId xmlns:r="http://schemas.openxmlformats.org/officeDocument/2006/relationships" id="260" r:id="R7009fe82ee0d4e58"/>
    <p:sldId xmlns:r="http://schemas.openxmlformats.org/officeDocument/2006/relationships" id="261" r:id="R197c8ab07fa64c9a"/>
    <p:sldId xmlns:r="http://schemas.openxmlformats.org/officeDocument/2006/relationships" id="262" r:id="R9ebb35f406ba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8a0ca601b4da8" /><Relationship Type="http://schemas.openxmlformats.org/officeDocument/2006/relationships/slide" Target="/ppt/slides/slide1.xml" Id="R7f42d730666d414e" /><Relationship Type="http://schemas.openxmlformats.org/officeDocument/2006/relationships/slide" Target="/ppt/slides/slide2.xml" Id="R8c79826441724616" /><Relationship Type="http://schemas.openxmlformats.org/officeDocument/2006/relationships/slide" Target="/ppt/slides/slide3.xml" Id="R5f3ebb82e0634f7b" /><Relationship Type="http://schemas.openxmlformats.org/officeDocument/2006/relationships/slide" Target="/ppt/slides/slide4.xml" Id="Rea9c261aa9864b01" /><Relationship Type="http://schemas.openxmlformats.org/officeDocument/2006/relationships/slide" Target="/ppt/slides/slide5.xml" Id="R7009fe82ee0d4e58" /><Relationship Type="http://schemas.openxmlformats.org/officeDocument/2006/relationships/slide" Target="/ppt/slides/slide6.xml" Id="R197c8ab07fa64c9a" /><Relationship Type="http://schemas.openxmlformats.org/officeDocument/2006/relationships/slide" Target="/ppt/slides/slide7.xml" Id="R9ebb35f406ba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5ad06ecff40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65d6230404f6a" /><Relationship Type="http://schemas.openxmlformats.org/officeDocument/2006/relationships/theme" Target="/ppt/slideMasters/theme/theme1.xml" Id="R9da936e91a84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c65d6230404f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7ebbbe243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5ae74f9124b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decc3ef1148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0c7b80468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cea2952cf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88a02697942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527a4bb744c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LTST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5 625 109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121 278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1 426 591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THORESEN LILLIAN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THORESEN STEIN-ERIK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915 898 262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LTST AS</a:t>
            </a:r>
          </a:p>
        </p:txBody>
      </p:sp>
    </p:spTree>
  </p:cSld>
  <p:clrMapOvr>
    <a:masterClrMapping xmlns:a="http://schemas.openxmlformats.org/drawingml/2006/main"/>
  </p:clrMapOvr>
</p:sld>
</file>