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b8d1ac1f0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7faea1df14c42"/>
  </p:sldMasterIdLst>
  <p:sldIdLst>
    <p:sldId xmlns:r="http://schemas.openxmlformats.org/officeDocument/2006/relationships" id="256" r:id="Rb2f1a51440964427"/>
    <p:sldId xmlns:r="http://schemas.openxmlformats.org/officeDocument/2006/relationships" id="257" r:id="R8595c3c384ef40e6"/>
    <p:sldId xmlns:r="http://schemas.openxmlformats.org/officeDocument/2006/relationships" id="258" r:id="R6075f99fffba4883"/>
    <p:sldId xmlns:r="http://schemas.openxmlformats.org/officeDocument/2006/relationships" id="259" r:id="R55dfce34630f4a53"/>
    <p:sldId xmlns:r="http://schemas.openxmlformats.org/officeDocument/2006/relationships" id="260" r:id="R09b32907a40f4f08"/>
    <p:sldId xmlns:r="http://schemas.openxmlformats.org/officeDocument/2006/relationships" id="261" r:id="Re24afd0ecbd5455b"/>
    <p:sldId xmlns:r="http://schemas.openxmlformats.org/officeDocument/2006/relationships" id="262" r:id="R11eabe6c78f5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7faea1df14c42" /><Relationship Type="http://schemas.openxmlformats.org/officeDocument/2006/relationships/slide" Target="/ppt/slides/slide1.xml" Id="Rb2f1a51440964427" /><Relationship Type="http://schemas.openxmlformats.org/officeDocument/2006/relationships/slide" Target="/ppt/slides/slide2.xml" Id="R8595c3c384ef40e6" /><Relationship Type="http://schemas.openxmlformats.org/officeDocument/2006/relationships/slide" Target="/ppt/slides/slide3.xml" Id="R6075f99fffba4883" /><Relationship Type="http://schemas.openxmlformats.org/officeDocument/2006/relationships/slide" Target="/ppt/slides/slide4.xml" Id="R55dfce34630f4a53" /><Relationship Type="http://schemas.openxmlformats.org/officeDocument/2006/relationships/slide" Target="/ppt/slides/slide5.xml" Id="R09b32907a40f4f08" /><Relationship Type="http://schemas.openxmlformats.org/officeDocument/2006/relationships/slide" Target="/ppt/slides/slide6.xml" Id="Re24afd0ecbd5455b" /><Relationship Type="http://schemas.openxmlformats.org/officeDocument/2006/relationships/slide" Target="/ppt/slides/slide7.xml" Id="R11eabe6c78f5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02e20a34240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eee2b86947d0" /><Relationship Type="http://schemas.openxmlformats.org/officeDocument/2006/relationships/theme" Target="/ppt/slideMasters/theme/theme1.xml" Id="R44fe868df64c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deee2b869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805a2436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27be2b4d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1176def2b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0bc72e04f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4d90ce1f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f104831f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f78e56535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6 297 622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MØRCK CHRISTOFFER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Mørck, Voksenkollveien 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cm@midsona.no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915 898 297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PHILMI AS</a:t>
            </a:r>
          </a:p>
        </p:txBody>
      </p:sp>
    </p:spTree>
  </p:cSld>
  <p:clrMapOvr>
    <a:masterClrMapping xmlns:a="http://schemas.openxmlformats.org/drawingml/2006/main"/>
  </p:clrMapOvr>
</p:sld>
</file>