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4d5a740a8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eade50edc4c4d"/>
  </p:sldMasterIdLst>
  <p:sldIdLst>
    <p:sldId xmlns:r="http://schemas.openxmlformats.org/officeDocument/2006/relationships" id="256" r:id="R97460c313f79418b"/>
    <p:sldId xmlns:r="http://schemas.openxmlformats.org/officeDocument/2006/relationships" id="257" r:id="Rc59f31274e094d8f"/>
    <p:sldId xmlns:r="http://schemas.openxmlformats.org/officeDocument/2006/relationships" id="258" r:id="R052328b8706e46ee"/>
    <p:sldId xmlns:r="http://schemas.openxmlformats.org/officeDocument/2006/relationships" id="259" r:id="R16efbe1ff63e48bc"/>
    <p:sldId xmlns:r="http://schemas.openxmlformats.org/officeDocument/2006/relationships" id="260" r:id="Rc4d4c72c413746e2"/>
    <p:sldId xmlns:r="http://schemas.openxmlformats.org/officeDocument/2006/relationships" id="261" r:id="Rd46276fdf37341ff"/>
    <p:sldId xmlns:r="http://schemas.openxmlformats.org/officeDocument/2006/relationships" id="262" r:id="Rea4053be12ac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eade50edc4c4d" /><Relationship Type="http://schemas.openxmlformats.org/officeDocument/2006/relationships/slide" Target="/ppt/slides/slide1.xml" Id="R97460c313f79418b" /><Relationship Type="http://schemas.openxmlformats.org/officeDocument/2006/relationships/slide" Target="/ppt/slides/slide2.xml" Id="Rc59f31274e094d8f" /><Relationship Type="http://schemas.openxmlformats.org/officeDocument/2006/relationships/slide" Target="/ppt/slides/slide3.xml" Id="R052328b8706e46ee" /><Relationship Type="http://schemas.openxmlformats.org/officeDocument/2006/relationships/slide" Target="/ppt/slides/slide4.xml" Id="R16efbe1ff63e48bc" /><Relationship Type="http://schemas.openxmlformats.org/officeDocument/2006/relationships/slide" Target="/ppt/slides/slide5.xml" Id="Rc4d4c72c413746e2" /><Relationship Type="http://schemas.openxmlformats.org/officeDocument/2006/relationships/slide" Target="/ppt/slides/slide6.xml" Id="Rd46276fdf37341ff" /><Relationship Type="http://schemas.openxmlformats.org/officeDocument/2006/relationships/slide" Target="/ppt/slides/slide7.xml" Id="Rea4053be12ac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7f671c259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bea38dbc14966" /><Relationship Type="http://schemas.openxmlformats.org/officeDocument/2006/relationships/theme" Target="/ppt/slideMasters/theme/theme1.xml" Id="Ra39bc35b520e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bea38dbc1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e3044bc2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4e367607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80b55f79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7c39a172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c1e2ab30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1924ce1ad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3bb4b8f4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 BYGG OG 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 BYGG OG MONTASJE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139 873 667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6 913 187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33 793 469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 BYGG OG MONTASJE AS</a:t>
            </a:r>
          </a:p>
        </p:txBody>
      </p:sp>
    </p:spTree>
  </p:cSld>
  <p:clrMapOvr>
    <a:masterClrMapping xmlns:a="http://schemas.openxmlformats.org/drawingml/2006/main"/>
  </p:clrMapOvr>
</p:sld>
</file>