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f7dc2fbe4e4e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43df4edd8b4641"/>
  </p:sldMasterIdLst>
  <p:sldIdLst>
    <p:sldId xmlns:r="http://schemas.openxmlformats.org/officeDocument/2006/relationships" id="256" r:id="R39c2821417b44489"/>
    <p:sldId xmlns:r="http://schemas.openxmlformats.org/officeDocument/2006/relationships" id="257" r:id="R13cc704ce4aa4995"/>
    <p:sldId xmlns:r="http://schemas.openxmlformats.org/officeDocument/2006/relationships" id="258" r:id="R39f5ba4ae7d44166"/>
    <p:sldId xmlns:r="http://schemas.openxmlformats.org/officeDocument/2006/relationships" id="259" r:id="R912f38643fcc4ff3"/>
    <p:sldId xmlns:r="http://schemas.openxmlformats.org/officeDocument/2006/relationships" id="260" r:id="Rd939262252ca4805"/>
    <p:sldId xmlns:r="http://schemas.openxmlformats.org/officeDocument/2006/relationships" id="261" r:id="R9be69ad12d324221"/>
    <p:sldId xmlns:r="http://schemas.openxmlformats.org/officeDocument/2006/relationships" id="262" r:id="Ra3df251e78d34d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43df4edd8b4641" /><Relationship Type="http://schemas.openxmlformats.org/officeDocument/2006/relationships/slide" Target="/ppt/slides/slide1.xml" Id="R39c2821417b44489" /><Relationship Type="http://schemas.openxmlformats.org/officeDocument/2006/relationships/slide" Target="/ppt/slides/slide2.xml" Id="R13cc704ce4aa4995" /><Relationship Type="http://schemas.openxmlformats.org/officeDocument/2006/relationships/slide" Target="/ppt/slides/slide3.xml" Id="R39f5ba4ae7d44166" /><Relationship Type="http://schemas.openxmlformats.org/officeDocument/2006/relationships/slide" Target="/ppt/slides/slide4.xml" Id="R912f38643fcc4ff3" /><Relationship Type="http://schemas.openxmlformats.org/officeDocument/2006/relationships/slide" Target="/ppt/slides/slide5.xml" Id="Rd939262252ca4805" /><Relationship Type="http://schemas.openxmlformats.org/officeDocument/2006/relationships/slide" Target="/ppt/slides/slide6.xml" Id="R9be69ad12d324221" /><Relationship Type="http://schemas.openxmlformats.org/officeDocument/2006/relationships/slide" Target="/ppt/slides/slide7.xml" Id="Ra3df251e78d34d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0255e45e1447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8a286fd98a4b58" /><Relationship Type="http://schemas.openxmlformats.org/officeDocument/2006/relationships/theme" Target="/ppt/slideMasters/theme/theme1.xml" Id="Rd6c33424a17c4e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8a286fd98a4b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e59c57e90242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a3da87a9a4a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eca2ae865c44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dbeae49b6048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1a73886004f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7b09562ae84a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49db7d79944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CLV AS ble etablert [år] og holder til i Stord.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612 009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8 978 222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9 036 187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LANGELAND VIKANES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Amlievegen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5416 Stord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915 914 314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CLV AS</a:t>
            </a:r>
          </a:p>
        </p:txBody>
      </p:sp>
    </p:spTree>
  </p:cSld>
  <p:clrMapOvr>
    <a:masterClrMapping xmlns:a="http://schemas.openxmlformats.org/drawingml/2006/main"/>
  </p:clrMapOvr>
</p:sld>
</file>