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948ed2b1d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0667d5bab48e2"/>
  </p:sldMasterIdLst>
  <p:sldIdLst>
    <p:sldId xmlns:r="http://schemas.openxmlformats.org/officeDocument/2006/relationships" id="256" r:id="R8b67795c22b54754"/>
    <p:sldId xmlns:r="http://schemas.openxmlformats.org/officeDocument/2006/relationships" id="257" r:id="Rf3653cd4831e474f"/>
    <p:sldId xmlns:r="http://schemas.openxmlformats.org/officeDocument/2006/relationships" id="258" r:id="R31ffc7368bdb45d3"/>
    <p:sldId xmlns:r="http://schemas.openxmlformats.org/officeDocument/2006/relationships" id="259" r:id="R92f48da3363c4d9e"/>
    <p:sldId xmlns:r="http://schemas.openxmlformats.org/officeDocument/2006/relationships" id="260" r:id="R3afa80a171f3456c"/>
    <p:sldId xmlns:r="http://schemas.openxmlformats.org/officeDocument/2006/relationships" id="261" r:id="R53aa9910e8cc40c6"/>
    <p:sldId xmlns:r="http://schemas.openxmlformats.org/officeDocument/2006/relationships" id="262" r:id="R84253663f565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667d5bab48e2" /><Relationship Type="http://schemas.openxmlformats.org/officeDocument/2006/relationships/slide" Target="/ppt/slides/slide1.xml" Id="R8b67795c22b54754" /><Relationship Type="http://schemas.openxmlformats.org/officeDocument/2006/relationships/slide" Target="/ppt/slides/slide2.xml" Id="Rf3653cd4831e474f" /><Relationship Type="http://schemas.openxmlformats.org/officeDocument/2006/relationships/slide" Target="/ppt/slides/slide3.xml" Id="R31ffc7368bdb45d3" /><Relationship Type="http://schemas.openxmlformats.org/officeDocument/2006/relationships/slide" Target="/ppt/slides/slide4.xml" Id="R92f48da3363c4d9e" /><Relationship Type="http://schemas.openxmlformats.org/officeDocument/2006/relationships/slide" Target="/ppt/slides/slide5.xml" Id="R3afa80a171f3456c" /><Relationship Type="http://schemas.openxmlformats.org/officeDocument/2006/relationships/slide" Target="/ppt/slides/slide6.xml" Id="R53aa9910e8cc40c6" /><Relationship Type="http://schemas.openxmlformats.org/officeDocument/2006/relationships/slide" Target="/ppt/slides/slide7.xml" Id="R84253663f565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2f1690047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b1baca5204f22" /><Relationship Type="http://schemas.openxmlformats.org/officeDocument/2006/relationships/theme" Target="/ppt/slideMasters/theme/theme1.xml" Id="R563f9e68ffd6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b1baca520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c78876e2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87f59fdf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7a6ad273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1c8265cf1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7bb0c94d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01fd953e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e63656cb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11 689 613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ERIK GLÆSEL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Glæsel Gullestad, Nedre Ullern terrasse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erik.gullestad@gmail.com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915 915 221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