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d8aa5d7cb4d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207ffdf604d3a"/>
  </p:sldMasterIdLst>
  <p:sldIdLst>
    <p:sldId xmlns:r="http://schemas.openxmlformats.org/officeDocument/2006/relationships" id="256" r:id="R93e6c3085ab646d7"/>
    <p:sldId xmlns:r="http://schemas.openxmlformats.org/officeDocument/2006/relationships" id="257" r:id="R2a70d23b11824135"/>
    <p:sldId xmlns:r="http://schemas.openxmlformats.org/officeDocument/2006/relationships" id="258" r:id="R946ac3f9e6824d2d"/>
    <p:sldId xmlns:r="http://schemas.openxmlformats.org/officeDocument/2006/relationships" id="259" r:id="R169bbb379cf64483"/>
    <p:sldId xmlns:r="http://schemas.openxmlformats.org/officeDocument/2006/relationships" id="260" r:id="R50eeb74a73534dff"/>
    <p:sldId xmlns:r="http://schemas.openxmlformats.org/officeDocument/2006/relationships" id="261" r:id="R59e5c845391b4539"/>
    <p:sldId xmlns:r="http://schemas.openxmlformats.org/officeDocument/2006/relationships" id="262" r:id="Raf99a680232e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207ffdf604d3a" /><Relationship Type="http://schemas.openxmlformats.org/officeDocument/2006/relationships/slide" Target="/ppt/slides/slide1.xml" Id="R93e6c3085ab646d7" /><Relationship Type="http://schemas.openxmlformats.org/officeDocument/2006/relationships/slide" Target="/ppt/slides/slide2.xml" Id="R2a70d23b11824135" /><Relationship Type="http://schemas.openxmlformats.org/officeDocument/2006/relationships/slide" Target="/ppt/slides/slide3.xml" Id="R946ac3f9e6824d2d" /><Relationship Type="http://schemas.openxmlformats.org/officeDocument/2006/relationships/slide" Target="/ppt/slides/slide4.xml" Id="R169bbb379cf64483" /><Relationship Type="http://schemas.openxmlformats.org/officeDocument/2006/relationships/slide" Target="/ppt/slides/slide5.xml" Id="R50eeb74a73534dff" /><Relationship Type="http://schemas.openxmlformats.org/officeDocument/2006/relationships/slide" Target="/ppt/slides/slide6.xml" Id="R59e5c845391b4539" /><Relationship Type="http://schemas.openxmlformats.org/officeDocument/2006/relationships/slide" Target="/ppt/slides/slide7.xml" Id="Raf99a680232e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e0aa6dc35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abb61d72a45bf" /><Relationship Type="http://schemas.openxmlformats.org/officeDocument/2006/relationships/theme" Target="/ppt/slideMasters/theme/theme1.xml" Id="R431fdbc8cf4e4a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abb61d72a45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7ce5120f14e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4c486f5354b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a91ac6e0c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31efc3e38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9e0d507c8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914b4ef304c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f070d1b27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ROPE 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ROPE TECH AS ble etablert [år] og holder til i Glomfjord.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13 556 196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3 221 543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5 839 641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8 661 654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KROGH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8160 Glomfjord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915 920 438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ROPE TECH AS</a:t>
            </a:r>
          </a:p>
        </p:txBody>
      </p:sp>
    </p:spTree>
  </p:cSld>
  <p:clrMapOvr>
    <a:masterClrMapping xmlns:a="http://schemas.openxmlformats.org/drawingml/2006/main"/>
  </p:clrMapOvr>
</p:sld>
</file>